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1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2FE835-524B-A625-1F37-05215FBBCDB5}" v="27" dt="2025-12-09T15:19:30.546"/>
    <p1510:client id="{D291D33C-0F3E-9B7A-BF4F-1FAF84DFCC6F}" v="5" dt="2025-12-09T15:14:16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/>
    <p:restoredTop sz="94694"/>
  </p:normalViewPr>
  <p:slideViewPr>
    <p:cSldViewPr snapToGrid="0">
      <p:cViewPr varScale="1">
        <p:scale>
          <a:sx n="79" d="100"/>
          <a:sy n="79" d="100"/>
        </p:scale>
        <p:origin x="23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BB75B-B0B5-DD4D-85CA-96648E0C1A7E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D34CC-F21D-C443-9BAC-43CEEEA45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6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D34CC-F21D-C443-9BAC-43CEEEA450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3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376F4-49FE-48DA-64ED-9A66DAE80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5BA52-C1AD-9F08-4F17-EBD3B6774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A5960-6EB9-54A3-8786-AAD06CA9F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A8FB-D9B3-7D49-B739-8F8084C0C9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C822-E192-6314-9A0B-05E4753E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E2146-4004-7E87-F269-0AF7AF13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CCBD-0A22-A74C-9EC5-13C1A3CBE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8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2A0A-3B62-038F-F5B5-E0893C0CA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448A7-BC00-E088-6046-3BA0F1A00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2BE75-745D-8561-8287-A04A3E5F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A8FB-D9B3-7D49-B739-8F8084C0C9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FE54B-7BED-257C-09E4-D243DD9B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A0F82-E883-FCE5-5A1D-4B5AAE59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CCBD-0A22-A74C-9EC5-13C1A3CBE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9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2A61AC-3A90-2438-0918-3CA43091A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6D2E8-B7FA-6589-07D8-F9151720B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252B4-1E3E-C000-A36D-1A3618A1E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A8FB-D9B3-7D49-B739-8F8084C0C9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C46DD-161B-41D3-DD6D-52F32D7D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31C21-F560-06AA-BD0F-9FA510C2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CCBD-0A22-A74C-9EC5-13C1A3CBE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0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1EB5D-12E7-9B33-E29F-927691684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926CE-3965-7869-6830-87B06BC6B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1B02D-B8B5-46FC-78F5-BB59F593D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A8FB-D9B3-7D49-B739-8F8084C0C9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A7CCD-5F26-A578-2FF3-1B4CEB1C9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75D68-349C-9A23-3CD3-F4C625DB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CCBD-0A22-A74C-9EC5-13C1A3CBE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6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9848-CA38-1FE8-D15E-74366CC5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BBA11-50B4-F757-A578-7D0DF450D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372FE-9E08-1AF0-CF09-8E7B4FFB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A8FB-D9B3-7D49-B739-8F8084C0C9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C598D-0F22-999D-155C-2B9EB9D1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6B37E-82BD-DC83-9A6E-E7B2AB6B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CCBD-0A22-A74C-9EC5-13C1A3CBE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4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47BE7-BF13-B903-1295-676B5855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E2E5F-A9D4-CB91-6985-8A10CD635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E98AF-4901-E69A-EC10-1F3D799D8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3827D-6AA4-CFBE-392E-E0B58653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A8FB-D9B3-7D49-B739-8F8084C0C9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BAC5A-7A1C-20D8-06CE-285C8111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0F01C-44B6-42EF-4E5E-1F6628AC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CCBD-0A22-A74C-9EC5-13C1A3CBE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0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7AAF1-F27F-5200-F70B-369675D4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38B3D-B9DF-FFE4-8875-94749D6B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FEC9F-C702-B130-2EBF-968F46FCE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69969-6558-D1CF-66BD-DAD04B96A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39093-637C-18BB-AC8D-05E5C51D1E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DD5308-C5F9-3700-B700-4B98B3A5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A8FB-D9B3-7D49-B739-8F8084C0C9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2A48AB-4655-606C-4C05-53D50B153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DFA8A-3BC1-CAE9-5A47-A380700E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CCBD-0A22-A74C-9EC5-13C1A3CBE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0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27A95-3BAD-A0F6-6416-2ACB9F76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911E7E-9008-414C-F4B4-EBA2EC5A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A8FB-D9B3-7D49-B739-8F8084C0C9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44BF9-AA99-F442-C8CF-79343ACF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18987-EC98-57A8-6082-C6CBA065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CCBD-0A22-A74C-9EC5-13C1A3CBE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7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6D93E3-07FD-4EF3-6B4F-BADB155C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A8FB-D9B3-7D49-B739-8F8084C0C9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84AD1-45FA-C23F-8EA0-25D3B7152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403B4-2142-9627-6157-03ED1571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CCBD-0A22-A74C-9EC5-13C1A3CBE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1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7A64-559D-C4C7-28A7-F4CEB1FC7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6AA7E-2EF4-E52F-2331-887830F82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18778-7EA2-CFCC-2600-909672E91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A4988-EC4D-94F8-5789-40DCBA9F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A8FB-D9B3-7D49-B739-8F8084C0C9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A7BBB-DA6D-7E2C-1FFD-7110535B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C5384-5E50-2EE0-F26E-FF1B7FCF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CCBD-0A22-A74C-9EC5-13C1A3CBE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2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41C49-E58B-EC91-B6C1-3EDB9B8D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086C1C-9CE8-6D73-4E98-951805FBB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37D17-4358-C803-EE1B-9EA1CB0DA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469BA-5DAF-C047-785D-314B712C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A8FB-D9B3-7D49-B739-8F8084C0C9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D1D51-42DC-B6A8-EB5A-E612E107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137D3-C685-D709-095C-2BB70FD8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CCBD-0A22-A74C-9EC5-13C1A3CBE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9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584839-46E3-53A4-49B8-E24F4283B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38523-AD92-3A5B-3F8B-5A8B8E59A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7701F-95F4-2D9C-B794-FED54412B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34A8FB-D9B3-7D49-B739-8F8084C0C9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AA62A-9B50-598B-F20E-99A7565EB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F23E2-3879-2E71-408F-E5C4400BD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D5CCBD-0A22-A74C-9EC5-13C1A3CBE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3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trees with text below&#10;&#10;AI-generated content may be incorrect.">
            <a:extLst>
              <a:ext uri="{FF2B5EF4-FFF2-40B4-BE49-F238E27FC236}">
                <a16:creationId xmlns:a16="http://schemas.microsoft.com/office/drawing/2014/main" id="{C7936337-073C-D551-A55B-8AA7B8A18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806"/>
            <a:ext cx="12192000" cy="6834389"/>
          </a:xfrm>
          <a:prstGeom prst="rect">
            <a:avLst/>
          </a:prstGeom>
        </p:spPr>
      </p:pic>
      <p:pic>
        <p:nvPicPr>
          <p:cNvPr id="26" name="Audio 25">
            <a:extLst>
              <a:ext uri="{FF2B5EF4-FFF2-40B4-BE49-F238E27FC236}">
                <a16:creationId xmlns:a16="http://schemas.microsoft.com/office/drawing/2014/main" id="{BC66A6C1-F900-FAA4-B783-758E36BF6D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85368" y="58033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4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99"/>
    </mc:Choice>
    <mc:Fallback xmlns="">
      <p:transition spd="slow" advTm="55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76</Words>
  <Application>Microsoft Office PowerPoint</Application>
  <PresentationFormat>Widescreen</PresentationFormat>
  <Paragraphs>9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Titchen</dc:creator>
  <cp:lastModifiedBy>Angie Titchen</cp:lastModifiedBy>
  <cp:revision>29</cp:revision>
  <cp:lastPrinted>2024-04-10T13:53:21Z</cp:lastPrinted>
  <dcterms:created xsi:type="dcterms:W3CDTF">2024-04-10T09:51:51Z</dcterms:created>
  <dcterms:modified xsi:type="dcterms:W3CDTF">2025-12-09T15:19:40Z</dcterms:modified>
</cp:coreProperties>
</file>