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500" r:id="rId2"/>
    <p:sldId id="49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76D7B-39E1-B692-3B86-92AC1FAE35EB}" v="2" dt="2025-12-09T15:01:23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3"/>
    <p:restoredTop sz="96604"/>
  </p:normalViewPr>
  <p:slideViewPr>
    <p:cSldViewPr snapToGrid="0">
      <p:cViewPr varScale="1">
        <p:scale>
          <a:sx n="127" d="100"/>
          <a:sy n="127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BCC40-F8AD-3245-B8E0-040E57C4765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179C-1250-C444-AA09-894CF033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0" dirty="0">
                <a:solidFill>
                  <a:srgbClr val="555555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V11 TITLE SLIDE Link slide to </a:t>
            </a:r>
            <a:r>
              <a:rPr lang="en-US" b="1" dirty="0"/>
              <a:t>Domain 2: References and Resources  (over the text ABOVE ‘LEARNING, IMPROVING, DEVELOPING’)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0179C-1250-C444-AA09-894CF0331A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9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3C6E9-A339-DBB7-4F31-1F0C8F695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0CD4B-EE93-7A89-C998-B4311EFDA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695A1-B484-A733-3EDD-50A05671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C380-EEDA-8544-B230-5EC5B495705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1C440-91A4-2219-B2E1-E286A177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680D-00FA-9959-21B8-56EE39FF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B1-772C-E84E-A77D-7CAE53E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0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3AC-E43D-B9B1-871C-ECC4043C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4D8BA-FC20-F9B1-B136-2C5357D35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6D4A4-42C3-CFDC-0EA1-9277B3F0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C380-EEDA-8544-B230-5EC5B495705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BDD3-F3B8-2B8D-1DB3-429970BE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4BDF7-8FD9-BC4A-F88F-67249483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B1-772C-E84E-A77D-7CAE53E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0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DD224-0926-21C1-6BD8-116140AC4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952D0-82D3-BA47-2B84-418BF3714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8426A-AAD4-24F2-BC05-0A1BC5C3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C380-EEDA-8544-B230-5EC5B495705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6DAEC-7F02-92E3-F100-D3F69F3A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50192-D149-3744-4977-6C698A65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B1-772C-E84E-A77D-7CAE53E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4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FF16-22C8-E48A-30F6-6C7B08B7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66E9C-0355-A6BB-5AD6-E4DBEB832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B8404-4046-9154-EB42-514700CA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C380-EEDA-8544-B230-5EC5B495705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B8EC6-BB98-C67F-B75C-B0CA5C93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9DE5E-37BF-490E-2B91-90D76DD6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B1-772C-E84E-A77D-7CAE53E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2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5807-56B2-7BEB-87C1-CEDD7F95F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95B8F-1BCC-F91E-C567-3996CB19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07B39-CC53-DC29-EBC2-C271FA13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C380-EEDA-8544-B230-5EC5B495705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D3B17-9031-E90F-3EF8-919272A9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EAA0-96BC-6668-2938-9CD94066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B1-772C-E84E-A77D-7CAE53E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5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8691-100D-6A0D-4365-54F5CFDB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0BB83-23F7-323F-8AF5-837E35623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7908F-9723-CFB7-909B-CCA07E450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2BC00-C2F1-B1F4-40AA-B6067BAF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C380-EEDA-8544-B230-5EC5B495705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3B1FA-D270-B15A-C872-C5E6D999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91709-8112-B4FD-1119-E2C8DB47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B1-772C-E84E-A77D-7CAE53E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05934-D851-CAF6-C15C-D1590DBC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C8EC0-1DC5-15C7-2908-BE75AA1C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6071E-1B38-FBED-D00D-EAF6C4AAE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82C7E-3123-D860-5941-E47906F7C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EF5C2-8706-DB78-BA1B-AD848FC59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F80DF-FBD0-8C87-0F58-0172B67C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C380-EEDA-8544-B230-5EC5B495705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407B3-D215-2A09-D47F-B7808DFC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25C813-030F-6491-C70E-53641935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B1-772C-E84E-A77D-7CAE53E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3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7CB5-90E2-3158-CEE0-6DED85D1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92F8CE-5EEA-2FFF-CC98-73B944AC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C380-EEDA-8544-B230-5EC5B495705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4C5F2-D27C-0965-C854-CAAFFBD7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15FEA-4345-8FD5-EDAF-4035D559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B1-772C-E84E-A77D-7CAE53E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3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1C424-F2AC-FC2D-5BE7-1FC278FA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C380-EEDA-8544-B230-5EC5B495705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E0C4B-3100-550D-CB08-0CB18F3E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6E948-012E-76C6-BF56-C3332156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B1-772C-E84E-A77D-7CAE53E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1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58704-C8C5-CA05-EBCE-070638BD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2F528-BFD9-EEAE-85F1-51A6EC252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FF9BC-7650-9EE3-022B-691E30F5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14B6E-66BE-1011-FA56-BC52E3CA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C380-EEDA-8544-B230-5EC5B495705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9B09B-9CD5-1E1E-03A1-71C94DFB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F3A14-91FA-6831-0102-BC5CF7A6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B1-772C-E84E-A77D-7CAE53E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9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0951-5E6F-4235-BD9E-471FF5EA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E9FF6-4A6D-EA84-02C3-30EAB63C4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66842-D3C5-69A1-3D36-EB49D9551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C935D-B8E5-8E65-1080-98392381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C380-EEDA-8544-B230-5EC5B495705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96457-EBAE-9BBD-7C3E-4D36DCF52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5FEEC-AA7F-CC37-17B6-328361E2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B1-772C-E84E-A77D-7CAE53E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B956C-D21E-2D86-0816-9AE7A79D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D6DC0-6912-20C6-FD27-98ED5C3E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FDEAE-8232-76CD-5B73-238275023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FC380-EEDA-8544-B230-5EC5B495705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C419-EFD9-625B-2778-C5E0AE4F2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A7259-BC03-78CC-1AA7-3DB461C6A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2FCB1-772C-E84E-A77D-7CAE53E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2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94CA-B6DD-4DED-A272-F387482C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405" y="4492834"/>
            <a:ext cx="4995543" cy="6463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dirty="0"/>
              <a:t>Learning, becoming and being an effective critical companion: Part 1 </a:t>
            </a:r>
            <a:br>
              <a:rPr lang="en-US" sz="3800" dirty="0"/>
            </a:br>
            <a:br>
              <a:rPr lang="en-US" sz="3800" dirty="0"/>
            </a:br>
            <a:br>
              <a:rPr lang="en-US" sz="3800" dirty="0"/>
            </a:br>
            <a:endParaRPr lang="en-US" sz="3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4CA26-34C0-48BF-90A6-4A1766CDE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5694" r="-1" b="2063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44F115-64DC-DD95-43A8-692FDA8545FA}"/>
              </a:ext>
            </a:extLst>
          </p:cNvPr>
          <p:cNvSpPr txBox="1"/>
          <p:nvPr/>
        </p:nvSpPr>
        <p:spPr>
          <a:xfrm>
            <a:off x="7604397" y="835975"/>
            <a:ext cx="3560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Michele Hardiman</a:t>
            </a:r>
            <a:endParaRPr lang="en-US" sz="1800" dirty="0"/>
          </a:p>
          <a:p>
            <a:pPr algn="ctr"/>
            <a:r>
              <a:rPr lang="en-US" sz="1800" dirty="0"/>
              <a:t>Education &amp; Research Facilitator Galway Clinic, Republic of Ireland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C2A07-D66C-42B5-22B8-807ABD15AD16}"/>
              </a:ext>
            </a:extLst>
          </p:cNvPr>
          <p:cNvSpPr txBox="1"/>
          <p:nvPr/>
        </p:nvSpPr>
        <p:spPr>
          <a:xfrm>
            <a:off x="6096000" y="5731325"/>
            <a:ext cx="530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Michele dedicates her video to Professor Jan Dewing</a:t>
            </a:r>
            <a:r>
              <a:rPr lang="en-US" sz="1400"/>
              <a:t>, </a:t>
            </a:r>
          </a:p>
          <a:p>
            <a:r>
              <a:rPr lang="en-US" sz="1400"/>
              <a:t>her </a:t>
            </a:r>
            <a:r>
              <a:rPr lang="en-US" sz="1400" dirty="0"/>
              <a:t>PhD supervisor &amp; critical companion, who died in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1896A-45B5-75D9-06E5-B580141D8B67}"/>
              </a:ext>
            </a:extLst>
          </p:cNvPr>
          <p:cNvSpPr txBox="1"/>
          <p:nvPr/>
        </p:nvSpPr>
        <p:spPr>
          <a:xfrm>
            <a:off x="7028496" y="47185"/>
            <a:ext cx="471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kern="10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Critical companionship video &amp; resource guide: Facilitating career progression from person-centred practice to person centred systems: DOMAIN 2:  LEARNING, DEVELOPING, IMPROVING</a:t>
            </a:r>
            <a:endParaRPr lang="en-GB" sz="1200" kern="100" dirty="0">
              <a:solidFill>
                <a:srgbClr val="00B05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Audio 9">
            <a:extLst>
              <a:ext uri="{FF2B5EF4-FFF2-40B4-BE49-F238E27FC236}">
                <a16:creationId xmlns:a16="http://schemas.microsoft.com/office/drawing/2014/main" id="{A842D49F-9B17-1CB1-054C-657AA41688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4414" y="5731325"/>
            <a:ext cx="812800" cy="81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BF8E38-1E52-5553-86EF-6FEEA0C630DC}"/>
              </a:ext>
            </a:extLst>
          </p:cNvPr>
          <p:cNvSpPr txBox="1"/>
          <p:nvPr/>
        </p:nvSpPr>
        <p:spPr>
          <a:xfrm>
            <a:off x="7028496" y="4031170"/>
            <a:ext cx="55251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Transforming culture, relationships, practice and systems through critical companionship means learning to transform oneself first</a:t>
            </a:r>
          </a:p>
        </p:txBody>
      </p:sp>
    </p:spTree>
    <p:extLst>
      <p:ext uri="{BB962C8B-B14F-4D97-AF65-F5344CB8AC3E}">
        <p14:creationId xmlns:p14="http://schemas.microsoft.com/office/powerpoint/2010/main" val="40775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9EE1B6-6F44-5EB4-1729-9075D92A0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16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92DEF8-E7A2-7F08-45E5-148A079AA1CC}"/>
              </a:ext>
            </a:extLst>
          </p:cNvPr>
          <p:cNvSpPr txBox="1"/>
          <p:nvPr/>
        </p:nvSpPr>
        <p:spPr>
          <a:xfrm>
            <a:off x="201478" y="6389451"/>
            <a:ext cx="12454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b="1" kern="100" dirty="0">
                <a:solidFill>
                  <a:srgbClr val="00B05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Critical companionship video &amp; resource guide: Facilitating career progression from person-centred practice to person centred systems: DOMAIN 2:  LEARNING, DEVELOPING, IMPROVING</a:t>
            </a:r>
            <a:endParaRPr lang="en-GB" sz="1200" kern="100" dirty="0">
              <a:solidFill>
                <a:srgbClr val="00B05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DF06D90-6EDB-0C06-1349-64B8B65B3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52" y="-232993"/>
            <a:ext cx="6364288" cy="423155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Domain 2 Resources &amp; Recommended reading</a:t>
            </a:r>
          </a:p>
          <a:p>
            <a:pPr marL="571500" indent="-57150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Main CC frameworks &amp; references</a:t>
            </a:r>
          </a:p>
        </p:txBody>
      </p:sp>
    </p:spTree>
    <p:extLst>
      <p:ext uri="{BB962C8B-B14F-4D97-AF65-F5344CB8AC3E}">
        <p14:creationId xmlns:p14="http://schemas.microsoft.com/office/powerpoint/2010/main" val="3212252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310</Words>
  <Application>Microsoft Office PowerPoint</Application>
  <PresentationFormat>Widescreen</PresentationFormat>
  <Paragraphs>23</Paragraphs>
  <Slides>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Learning, becoming and being an effective critical companion: Part 1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Michelle Hardiman Critical ally and critical friend: steps towards critical companionship</dc:title>
  <dc:creator>Angie Titchen</dc:creator>
  <cp:lastModifiedBy>Angie Titchen Titchen</cp:lastModifiedBy>
  <cp:revision>30</cp:revision>
  <dcterms:created xsi:type="dcterms:W3CDTF">2023-08-04T16:52:04Z</dcterms:created>
  <dcterms:modified xsi:type="dcterms:W3CDTF">2025-12-09T15:01:44Z</dcterms:modified>
</cp:coreProperties>
</file>