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5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2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32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2BC8-8A87-D845-9370-FBFA94F9ADA5}" type="datetimeFigureOut">
              <a:rPr lang="en-US" smtClean="0"/>
              <a:t>11/5/25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7572D-35BE-734F-A839-997C96472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0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E1933D-CA48-A14B-AD9E-9D1F4C11CA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40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5899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02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1130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072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586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82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241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34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718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5797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577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79F77-6640-481C-80DE-82DED01574E8}" type="datetimeFigureOut">
              <a:rPr lang="en-IE" smtClean="0"/>
              <a:t>05/11/2025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6A37B-68B9-45A4-B44C-0385E39DA8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46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ainbow20wallpaper">
            <a:extLst>
              <a:ext uri="{FF2B5EF4-FFF2-40B4-BE49-F238E27FC236}">
                <a16:creationId xmlns:a16="http://schemas.microsoft.com/office/drawing/2014/main" id="{3F175AE5-8AE7-FD3B-68AE-98A66EAC8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D7AB41-63CA-6DDE-05E0-0CC9F85248E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021A9-5A3D-4070-0F8E-99BFF1DD0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185" y="4034599"/>
            <a:ext cx="4183589" cy="2054227"/>
          </a:xfrm>
        </p:spPr>
        <p:txBody>
          <a:bodyPr>
            <a:normAutofit fontScale="90000"/>
          </a:bodyPr>
          <a:lstStyle/>
          <a:p>
            <a:r>
              <a:rPr lang="en-GB" b="0" i="0" u="none" strike="noStrike" dirty="0">
                <a:effectLst/>
                <a:latin typeface="Helvetica" pitchFamily="2" charset="0"/>
              </a:rPr>
              <a:t>Dismantling silos through working differently </a:t>
            </a:r>
            <a:br>
              <a:rPr lang="en-GB" sz="2200" b="0" i="0" u="none" strike="noStrike" dirty="0">
                <a:effectLst/>
                <a:latin typeface="Helvetica" pitchFamily="2" charset="0"/>
              </a:rPr>
            </a:br>
            <a:br>
              <a:rPr lang="en-GB" b="0" i="0" u="none" strike="noStrike" dirty="0">
                <a:effectLst/>
                <a:latin typeface="Helvetica" pitchFamily="2" charset="0"/>
              </a:rPr>
            </a:br>
            <a:endParaRPr lang="en-US" sz="2000" b="1" dirty="0">
              <a:latin typeface="Helvetica" pitchFamily="2" charset="0"/>
            </a:endParaRPr>
          </a:p>
        </p:txBody>
      </p:sp>
      <p:pic>
        <p:nvPicPr>
          <p:cNvPr id="4" name="Picture 3" descr="D:\2019-02-28\140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14017"/>
          <a:stretch/>
        </p:blipFill>
        <p:spPr bwMode="auto">
          <a:xfrm>
            <a:off x="5539082" y="2607908"/>
            <a:ext cx="6113854" cy="39193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5B715D-270D-4034-F799-9455D34F67D9}"/>
              </a:ext>
            </a:extLst>
          </p:cNvPr>
          <p:cNvSpPr txBox="1"/>
          <p:nvPr/>
        </p:nvSpPr>
        <p:spPr>
          <a:xfrm>
            <a:off x="711186" y="5488662"/>
            <a:ext cx="473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i="0" u="none" strike="noStrike" dirty="0">
                <a:effectLst/>
                <a:latin typeface="Helvetica" pitchFamily="2" charset="0"/>
              </a:rPr>
              <a:t>Margaret Codd, </a:t>
            </a:r>
            <a:r>
              <a:rPr lang="en-GB" sz="1800" b="1" dirty="0">
                <a:latin typeface="Helvetica" pitchFamily="2" charset="0"/>
              </a:rPr>
              <a:t>Human Factors Lead  Lorna </a:t>
            </a:r>
            <a:r>
              <a:rPr lang="en-GB" sz="1800" b="1" dirty="0" err="1">
                <a:latin typeface="Helvetica" pitchFamily="2" charset="0"/>
              </a:rPr>
              <a:t>Peelo-Kilroe</a:t>
            </a:r>
            <a:r>
              <a:rPr lang="en-GB" sz="1800" b="1" dirty="0">
                <a:latin typeface="Helvetica" pitchFamily="2" charset="0"/>
              </a:rPr>
              <a:t>, Director of Nursing The Health Service Executive </a:t>
            </a:r>
          </a:p>
          <a:p>
            <a:r>
              <a:rPr lang="en-GB" sz="1800" b="1" dirty="0">
                <a:latin typeface="Helvetica" pitchFamily="2" charset="0"/>
              </a:rPr>
              <a:t>Republic of Ireland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F4A19-4375-1650-92AD-3BF2F7A9AACE}"/>
              </a:ext>
            </a:extLst>
          </p:cNvPr>
          <p:cNvSpPr txBox="1"/>
          <p:nvPr/>
        </p:nvSpPr>
        <p:spPr>
          <a:xfrm>
            <a:off x="0" y="-5984"/>
            <a:ext cx="6113854" cy="46166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r>
              <a:rPr lang="en-GB" sz="12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Critical companionship video &amp; resource guide: Facilitating career progression from person-centred practice to person centred systems: DOMAIN 5:  WORKING ACROSS SYSTEMS </a:t>
            </a:r>
          </a:p>
        </p:txBody>
      </p:sp>
      <p:pic>
        <p:nvPicPr>
          <p:cNvPr id="5" name="Audio 13">
            <a:extLst>
              <a:ext uri="{FF2B5EF4-FFF2-40B4-BE49-F238E27FC236}">
                <a16:creationId xmlns:a16="http://schemas.microsoft.com/office/drawing/2014/main" id="{3AC6000C-17AD-1E68-2E03-26BE7B678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9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tree branch with ribbons from it&#10;&#10;Description automatically generated">
            <a:extLst>
              <a:ext uri="{FF2B5EF4-FFF2-40B4-BE49-F238E27FC236}">
                <a16:creationId xmlns:a16="http://schemas.microsoft.com/office/drawing/2014/main" id="{CFB19767-2482-4784-7756-DB180358D4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6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F3F5AE-3FF5-6622-FF84-B2E8AAE89448}"/>
              </a:ext>
            </a:extLst>
          </p:cNvPr>
          <p:cNvSpPr txBox="1"/>
          <p:nvPr/>
        </p:nvSpPr>
        <p:spPr>
          <a:xfrm>
            <a:off x="8366761" y="2675061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Domain 5 Resources &amp;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Recommended reading</a:t>
            </a:r>
            <a:b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Main CC Frameworks &amp; References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A76BD-20DE-EA48-026A-C8E2CC9DC999}"/>
              </a:ext>
            </a:extLst>
          </p:cNvPr>
          <p:cNvSpPr txBox="1"/>
          <p:nvPr/>
        </p:nvSpPr>
        <p:spPr>
          <a:xfrm>
            <a:off x="8366762" y="6237019"/>
            <a:ext cx="3822189" cy="620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200" dirty="0"/>
              <a:t>Critical companionship video &amp; resource guide: Facilitating career progression from person-</a:t>
            </a:r>
            <a:r>
              <a:rPr lang="en-US" sz="1200" dirty="0" err="1"/>
              <a:t>centred</a:t>
            </a:r>
            <a:r>
              <a:rPr lang="en-US" sz="1200" dirty="0"/>
              <a:t> practice to person </a:t>
            </a:r>
            <a:r>
              <a:rPr lang="en-US" sz="1200" dirty="0" err="1"/>
              <a:t>centred</a:t>
            </a:r>
            <a:r>
              <a:rPr lang="en-US" sz="1200" dirty="0"/>
              <a:t> systems: DOMAIN 5:  WORKING ACROSS SYSTEMS</a:t>
            </a:r>
          </a:p>
        </p:txBody>
      </p:sp>
    </p:spTree>
    <p:extLst>
      <p:ext uri="{BB962C8B-B14F-4D97-AF65-F5344CB8AC3E}">
        <p14:creationId xmlns:p14="http://schemas.microsoft.com/office/powerpoint/2010/main" val="77384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3D2D77-A897-FD78-A72E-B55A644A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F6C0AB-BA3E-0D60-976A-A73BEDD9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b="2192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90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87</Words>
  <Application>Microsoft Macintosh PowerPoint</Application>
  <PresentationFormat>Widescreen</PresentationFormat>
  <Paragraphs>8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Helvetica</vt:lpstr>
      <vt:lpstr>Office Theme</vt:lpstr>
      <vt:lpstr>Dismantling silos through working differently   </vt:lpstr>
      <vt:lpstr>PowerPoint Presentation</vt:lpstr>
      <vt:lpstr>PowerPoint Presentation</vt:lpstr>
    </vt:vector>
  </TitlesOfParts>
  <Company>HSE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Peelo-Kilroe, Lorna</dc:creator>
  <cp:lastModifiedBy>Angie Titchen</cp:lastModifiedBy>
  <cp:revision>18</cp:revision>
  <dcterms:created xsi:type="dcterms:W3CDTF">2023-03-22T14:20:12Z</dcterms:created>
  <dcterms:modified xsi:type="dcterms:W3CDTF">2025-11-05T19:50:38Z</dcterms:modified>
</cp:coreProperties>
</file>