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omments/modernComment_118_26908376.xml" ContentType="application/vnd.ms-powerpoint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54" r:id="rId4"/>
    <p:sldMasterId id="2147483657" r:id="rId5"/>
    <p:sldMasterId id="2147483699" r:id="rId6"/>
  </p:sldMasterIdLst>
  <p:notesMasterIdLst>
    <p:notesMasterId r:id="rId22"/>
  </p:notesMasterIdLst>
  <p:sldIdLst>
    <p:sldId id="292" r:id="rId7"/>
    <p:sldId id="258" r:id="rId8"/>
    <p:sldId id="276" r:id="rId9"/>
    <p:sldId id="285" r:id="rId10"/>
    <p:sldId id="286" r:id="rId11"/>
    <p:sldId id="287" r:id="rId12"/>
    <p:sldId id="289" r:id="rId13"/>
    <p:sldId id="288" r:id="rId14"/>
    <p:sldId id="290" r:id="rId15"/>
    <p:sldId id="291" r:id="rId16"/>
    <p:sldId id="280" r:id="rId17"/>
    <p:sldId id="281" r:id="rId18"/>
    <p:sldId id="282" r:id="rId19"/>
    <p:sldId id="28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F60F64-21CE-024B-E302-6BC8A0B26FCE}" name="Emily Paterson (ARM - Staff)" initials="ES" userId="S::gau14bau@uea.ac.uk::5622bedb-ac43-403a-b402-8596f0061fb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5B812A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loe Parkes (ARM - Staff)" userId="S::qvc10wsu@uea.ac.uk::1621b4f4-6805-42eb-9f01-c67ec745b48e" providerId="AD" clId="Web-{B0ACF80B-B9F0-A8BD-8ACE-097DB1943578}"/>
    <pc:docChg chg="modSld">
      <pc:chgData name="Chloe Parkes (ARM - Staff)" userId="S::qvc10wsu@uea.ac.uk::1621b4f4-6805-42eb-9f01-c67ec745b48e" providerId="AD" clId="Web-{B0ACF80B-B9F0-A8BD-8ACE-097DB1943578}" dt="2024-06-04T09:22:52.482" v="6" actId="20577"/>
      <pc:docMkLst>
        <pc:docMk/>
      </pc:docMkLst>
      <pc:sldChg chg="modSp">
        <pc:chgData name="Chloe Parkes (ARM - Staff)" userId="S::qvc10wsu@uea.ac.uk::1621b4f4-6805-42eb-9f01-c67ec745b48e" providerId="AD" clId="Web-{B0ACF80B-B9F0-A8BD-8ACE-097DB1943578}" dt="2024-06-04T09:22:52.482" v="6" actId="20577"/>
        <pc:sldMkLst>
          <pc:docMk/>
          <pc:sldMk cId="2331083140" sldId="273"/>
        </pc:sldMkLst>
      </pc:sldChg>
    </pc:docChg>
  </pc:docChgLst>
  <pc:docChgLst>
    <pc:chgData name="Chloe Parkes (ARM - Staff)" userId="S::qvc10wsu@uea.ac.uk::1621b4f4-6805-42eb-9f01-c67ec745b48e" providerId="AD" clId="Web-{D451612B-F034-CC2E-8073-5BDDCCCF5DC6}"/>
    <pc:docChg chg="modSld">
      <pc:chgData name="Chloe Parkes (ARM - Staff)" userId="S::qvc10wsu@uea.ac.uk::1621b4f4-6805-42eb-9f01-c67ec745b48e" providerId="AD" clId="Web-{D451612B-F034-CC2E-8073-5BDDCCCF5DC6}" dt="2025-03-26T09:50:10.529" v="0" actId="1076"/>
      <pc:docMkLst>
        <pc:docMk/>
      </pc:docMkLst>
      <pc:sldChg chg="modSp">
        <pc:chgData name="Chloe Parkes (ARM - Staff)" userId="S::qvc10wsu@uea.ac.uk::1621b4f4-6805-42eb-9f01-c67ec745b48e" providerId="AD" clId="Web-{D451612B-F034-CC2E-8073-5BDDCCCF5DC6}" dt="2025-03-26T09:50:10.529" v="0" actId="1076"/>
        <pc:sldMkLst>
          <pc:docMk/>
          <pc:sldMk cId="647005046" sldId="280"/>
        </pc:sldMkLst>
      </pc:sldChg>
    </pc:docChg>
  </pc:docChgLst>
  <pc:docChgLst>
    <pc:chgData name="Chloe Parkes (ARM - Staff)" userId="S::qvc10wsu@uea.ac.uk::1621b4f4-6805-42eb-9f01-c67ec745b48e" providerId="AD" clId="Web-{27278897-03D4-788C-0FA4-DA0BF012588E}"/>
    <pc:docChg chg="modSld">
      <pc:chgData name="Chloe Parkes (ARM - Staff)" userId="S::qvc10wsu@uea.ac.uk::1621b4f4-6805-42eb-9f01-c67ec745b48e" providerId="AD" clId="Web-{27278897-03D4-788C-0FA4-DA0BF012588E}" dt="2025-02-12T14:44:36.968" v="91" actId="20577"/>
      <pc:docMkLst>
        <pc:docMk/>
      </pc:docMkLst>
      <pc:sldChg chg="modSp">
        <pc:chgData name="Chloe Parkes (ARM - Staff)" userId="S::qvc10wsu@uea.ac.uk::1621b4f4-6805-42eb-9f01-c67ec745b48e" providerId="AD" clId="Web-{27278897-03D4-788C-0FA4-DA0BF012588E}" dt="2025-02-12T14:44:36.968" v="91" actId="20577"/>
        <pc:sldMkLst>
          <pc:docMk/>
          <pc:sldMk cId="2331083140" sldId="273"/>
        </pc:sldMkLst>
      </pc:sldChg>
      <pc:sldChg chg="addAnim">
        <pc:chgData name="Chloe Parkes (ARM - Staff)" userId="S::qvc10wsu@uea.ac.uk::1621b4f4-6805-42eb-9f01-c67ec745b48e" providerId="AD" clId="Web-{27278897-03D4-788C-0FA4-DA0BF012588E}" dt="2025-02-12T14:43:01.122" v="3"/>
        <pc:sldMkLst>
          <pc:docMk/>
          <pc:sldMk cId="2954419705" sldId="281"/>
        </pc:sldMkLst>
      </pc:sldChg>
      <pc:sldChg chg="modSp">
        <pc:chgData name="Chloe Parkes (ARM - Staff)" userId="S::qvc10wsu@uea.ac.uk::1621b4f4-6805-42eb-9f01-c67ec745b48e" providerId="AD" clId="Web-{27278897-03D4-788C-0FA4-DA0BF012588E}" dt="2025-02-12T14:44:08.264" v="67" actId="20577"/>
        <pc:sldMkLst>
          <pc:docMk/>
          <pc:sldMk cId="3147595626" sldId="283"/>
        </pc:sldMkLst>
      </pc:sldChg>
    </pc:docChg>
  </pc:docChgLst>
  <pc:docChgLst>
    <pc:chgData name="Chloe Parkes (ARM - Staff)" userId="S::qvc10wsu@uea.ac.uk::1621b4f4-6805-42eb-9f01-c67ec745b48e" providerId="AD" clId="Web-{5D7AD09D-6815-7DAE-B5D1-7BD3C87E997C}"/>
    <pc:docChg chg="modSld">
      <pc:chgData name="Chloe Parkes (ARM - Staff)" userId="S::qvc10wsu@uea.ac.uk::1621b4f4-6805-42eb-9f01-c67ec745b48e" providerId="AD" clId="Web-{5D7AD09D-6815-7DAE-B5D1-7BD3C87E997C}" dt="2025-06-19T10:20:20.943" v="3" actId="20577"/>
      <pc:docMkLst>
        <pc:docMk/>
      </pc:docMkLst>
      <pc:sldChg chg="modSp">
        <pc:chgData name="Chloe Parkes (ARM - Staff)" userId="S::qvc10wsu@uea.ac.uk::1621b4f4-6805-42eb-9f01-c67ec745b48e" providerId="AD" clId="Web-{5D7AD09D-6815-7DAE-B5D1-7BD3C87E997C}" dt="2025-06-19T10:20:20.943" v="3" actId="20577"/>
        <pc:sldMkLst>
          <pc:docMk/>
          <pc:sldMk cId="1966590150" sldId="292"/>
        </pc:sldMkLst>
      </pc:sldChg>
    </pc:docChg>
  </pc:docChgLst>
  <pc:docChgLst>
    <pc:chgData name="Chloe Parkes (ARM - Staff)" userId="S::qvc10wsu@uea.ac.uk::1621b4f4-6805-42eb-9f01-c67ec745b48e" providerId="AD" clId="Web-{1C00067F-4F5E-47AF-4598-1E5AF0485392}"/>
    <pc:docChg chg="addSld delSld modSld sldOrd">
      <pc:chgData name="Chloe Parkes (ARM - Staff)" userId="S::qvc10wsu@uea.ac.uk::1621b4f4-6805-42eb-9f01-c67ec745b48e" providerId="AD" clId="Web-{1C00067F-4F5E-47AF-4598-1E5AF0485392}" dt="2023-08-09T09:23:23.817" v="2587" actId="20577"/>
      <pc:docMkLst>
        <pc:docMk/>
      </pc:docMkLst>
      <pc:sldChg chg="add del modNotes">
        <pc:chgData name="Chloe Parkes (ARM - Staff)" userId="S::qvc10wsu@uea.ac.uk::1621b4f4-6805-42eb-9f01-c67ec745b48e" providerId="AD" clId="Web-{1C00067F-4F5E-47AF-4598-1E5AF0485392}" dt="2023-08-09T08:43:05.516" v="653"/>
        <pc:sldMkLst>
          <pc:docMk/>
          <pc:sldMk cId="779435238" sldId="258"/>
        </pc:sldMkLst>
      </pc:sldChg>
      <pc:sldChg chg="addSp modSp addAnim modNotes">
        <pc:chgData name="Chloe Parkes (ARM - Staff)" userId="S::qvc10wsu@uea.ac.uk::1621b4f4-6805-42eb-9f01-c67ec745b48e" providerId="AD" clId="Web-{1C00067F-4F5E-47AF-4598-1E5AF0485392}" dt="2023-08-09T08:47:51.086" v="1386"/>
        <pc:sldMkLst>
          <pc:docMk/>
          <pc:sldMk cId="43127452" sldId="272"/>
        </pc:sldMkLst>
      </pc:sldChg>
      <pc:sldChg chg="modNotes">
        <pc:chgData name="Chloe Parkes (ARM - Staff)" userId="S::qvc10wsu@uea.ac.uk::1621b4f4-6805-42eb-9f01-c67ec745b48e" providerId="AD" clId="Web-{1C00067F-4F5E-47AF-4598-1E5AF0485392}" dt="2023-08-09T08:57:40.695" v="2515"/>
        <pc:sldMkLst>
          <pc:docMk/>
          <pc:sldMk cId="2331083140" sldId="273"/>
        </pc:sldMkLst>
      </pc:sldChg>
      <pc:sldChg chg="addSp modSp ord modNotes">
        <pc:chgData name="Chloe Parkes (ARM - Staff)" userId="S::qvc10wsu@uea.ac.uk::1621b4f4-6805-42eb-9f01-c67ec745b48e" providerId="AD" clId="Web-{1C00067F-4F5E-47AF-4598-1E5AF0485392}" dt="2023-08-09T08:55:58.739" v="2083"/>
        <pc:sldMkLst>
          <pc:docMk/>
          <pc:sldMk cId="3675078085" sldId="274"/>
        </pc:sldMkLst>
      </pc:sldChg>
      <pc:sldChg chg="modNotes">
        <pc:chgData name="Chloe Parkes (ARM - Staff)" userId="S::qvc10wsu@uea.ac.uk::1621b4f4-6805-42eb-9f01-c67ec745b48e" providerId="AD" clId="Web-{1C00067F-4F5E-47AF-4598-1E5AF0485392}" dt="2023-08-09T08:57:57.242" v="2545"/>
        <pc:sldMkLst>
          <pc:docMk/>
          <pc:sldMk cId="3561219213" sldId="275"/>
        </pc:sldMkLst>
      </pc:sldChg>
      <pc:sldChg chg="delSp modSp modNotes">
        <pc:chgData name="Chloe Parkes (ARM - Staff)" userId="S::qvc10wsu@uea.ac.uk::1621b4f4-6805-42eb-9f01-c67ec745b48e" providerId="AD" clId="Web-{1C00067F-4F5E-47AF-4598-1E5AF0485392}" dt="2023-08-09T08:44:27.596" v="854"/>
        <pc:sldMkLst>
          <pc:docMk/>
          <pc:sldMk cId="3350128694" sldId="276"/>
        </pc:sldMkLst>
      </pc:sldChg>
      <pc:sldChg chg="modNotes">
        <pc:chgData name="Chloe Parkes (ARM - Staff)" userId="S::qvc10wsu@uea.ac.uk::1621b4f4-6805-42eb-9f01-c67ec745b48e" providerId="AD" clId="Web-{1C00067F-4F5E-47AF-4598-1E5AF0485392}" dt="2023-08-09T08:49:58.292" v="1758"/>
        <pc:sldMkLst>
          <pc:docMk/>
          <pc:sldMk cId="1678469454" sldId="277"/>
        </pc:sldMkLst>
      </pc:sldChg>
      <pc:sldChg chg="mod modShow">
        <pc:chgData name="Chloe Parkes (ARM - Staff)" userId="S::qvc10wsu@uea.ac.uk::1621b4f4-6805-42eb-9f01-c67ec745b48e" providerId="AD" clId="Web-{1C00067F-4F5E-47AF-4598-1E5AF0485392}" dt="2023-08-09T08:20:42.247" v="0"/>
        <pc:sldMkLst>
          <pc:docMk/>
          <pc:sldMk cId="2388971943" sldId="278"/>
        </pc:sldMkLst>
      </pc:sldChg>
      <pc:sldChg chg="modSp new ord">
        <pc:chgData name="Chloe Parkes (ARM - Staff)" userId="S::qvc10wsu@uea.ac.uk::1621b4f4-6805-42eb-9f01-c67ec745b48e" providerId="AD" clId="Web-{1C00067F-4F5E-47AF-4598-1E5AF0485392}" dt="2023-08-09T09:23:23.817" v="2587" actId="20577"/>
        <pc:sldMkLst>
          <pc:docMk/>
          <pc:sldMk cId="1966590150" sldId="279"/>
        </pc:sldMkLst>
      </pc:sldChg>
      <pc:sldChg chg="new del">
        <pc:chgData name="Chloe Parkes (ARM - Staff)" userId="S::qvc10wsu@uea.ac.uk::1621b4f4-6805-42eb-9f01-c67ec745b48e" providerId="AD" clId="Web-{1C00067F-4F5E-47AF-4598-1E5AF0485392}" dt="2023-08-09T08:21:47.952" v="78"/>
        <pc:sldMkLst>
          <pc:docMk/>
          <pc:sldMk cId="4022840137" sldId="279"/>
        </pc:sldMkLst>
      </pc:sldChg>
      <pc:sldChg chg="new del ord">
        <pc:chgData name="Chloe Parkes (ARM - Staff)" userId="S::qvc10wsu@uea.ac.uk::1621b4f4-6805-42eb-9f01-c67ec745b48e" providerId="AD" clId="Web-{1C00067F-4F5E-47AF-4598-1E5AF0485392}" dt="2023-08-09T08:21:41.874" v="76"/>
        <pc:sldMkLst>
          <pc:docMk/>
          <pc:sldMk cId="2919122798" sldId="280"/>
        </pc:sldMkLst>
      </pc:sldChg>
    </pc:docChg>
  </pc:docChgLst>
  <pc:docChgLst>
    <pc:chgData name="Chloe Parkes (ARM - Staff)" userId="S::qvc10wsu@uea.ac.uk::1621b4f4-6805-42eb-9f01-c67ec745b48e" providerId="AD" clId="Web-{245463EA-1BC6-E4DE-E7ED-5B541E554037}"/>
    <pc:docChg chg="addSld delSld modSld">
      <pc:chgData name="Chloe Parkes (ARM - Staff)" userId="S::qvc10wsu@uea.ac.uk::1621b4f4-6805-42eb-9f01-c67ec745b48e" providerId="AD" clId="Web-{245463EA-1BC6-E4DE-E7ED-5B541E554037}" dt="2025-01-30T14:36:25.972" v="1652" actId="1076"/>
      <pc:docMkLst>
        <pc:docMk/>
      </pc:docMkLst>
      <pc:sldChg chg="modSp">
        <pc:chgData name="Chloe Parkes (ARM - Staff)" userId="S::qvc10wsu@uea.ac.uk::1621b4f4-6805-42eb-9f01-c67ec745b48e" providerId="AD" clId="Web-{245463EA-1BC6-E4DE-E7ED-5B541E554037}" dt="2025-01-30T14:16:26.636" v="251" actId="20577"/>
        <pc:sldMkLst>
          <pc:docMk/>
          <pc:sldMk cId="779435238" sldId="258"/>
        </pc:sldMkLst>
      </pc:sldChg>
      <pc:sldChg chg="del">
        <pc:chgData name="Chloe Parkes (ARM - Staff)" userId="S::qvc10wsu@uea.ac.uk::1621b4f4-6805-42eb-9f01-c67ec745b48e" providerId="AD" clId="Web-{245463EA-1BC6-E4DE-E7ED-5B541E554037}" dt="2025-01-30T14:16:38.636" v="257"/>
        <pc:sldMkLst>
          <pc:docMk/>
          <pc:sldMk cId="43127452" sldId="272"/>
        </pc:sldMkLst>
      </pc:sldChg>
      <pc:sldChg chg="modSp">
        <pc:chgData name="Chloe Parkes (ARM - Staff)" userId="S::qvc10wsu@uea.ac.uk::1621b4f4-6805-42eb-9f01-c67ec745b48e" providerId="AD" clId="Web-{245463EA-1BC6-E4DE-E7ED-5B541E554037}" dt="2025-01-30T14:34:50.762" v="1367" actId="20577"/>
        <pc:sldMkLst>
          <pc:docMk/>
          <pc:sldMk cId="2331083140" sldId="273"/>
        </pc:sldMkLst>
      </pc:sldChg>
      <pc:sldChg chg="del">
        <pc:chgData name="Chloe Parkes (ARM - Staff)" userId="S::qvc10wsu@uea.ac.uk::1621b4f4-6805-42eb-9f01-c67ec745b48e" providerId="AD" clId="Web-{245463EA-1BC6-E4DE-E7ED-5B541E554037}" dt="2025-01-30T14:16:43.012" v="258"/>
        <pc:sldMkLst>
          <pc:docMk/>
          <pc:sldMk cId="3675078085" sldId="274"/>
        </pc:sldMkLst>
      </pc:sldChg>
      <pc:sldChg chg="delSp modSp">
        <pc:chgData name="Chloe Parkes (ARM - Staff)" userId="S::qvc10wsu@uea.ac.uk::1621b4f4-6805-42eb-9f01-c67ec745b48e" providerId="AD" clId="Web-{245463EA-1BC6-E4DE-E7ED-5B541E554037}" dt="2025-01-30T14:16:35.433" v="256"/>
        <pc:sldMkLst>
          <pc:docMk/>
          <pc:sldMk cId="3350128694" sldId="276"/>
        </pc:sldMkLst>
      </pc:sldChg>
      <pc:sldChg chg="del">
        <pc:chgData name="Chloe Parkes (ARM - Staff)" userId="S::qvc10wsu@uea.ac.uk::1621b4f4-6805-42eb-9f01-c67ec745b48e" providerId="AD" clId="Web-{245463EA-1BC6-E4DE-E7ED-5B541E554037}" dt="2025-01-30T14:16:44.152" v="259"/>
        <pc:sldMkLst>
          <pc:docMk/>
          <pc:sldMk cId="2388971943" sldId="278"/>
        </pc:sldMkLst>
      </pc:sldChg>
      <pc:sldChg chg="modSp">
        <pc:chgData name="Chloe Parkes (ARM - Staff)" userId="S::qvc10wsu@uea.ac.uk::1621b4f4-6805-42eb-9f01-c67ec745b48e" providerId="AD" clId="Web-{245463EA-1BC6-E4DE-E7ED-5B541E554037}" dt="2025-01-30T14:16:06.150" v="236" actId="20577"/>
        <pc:sldMkLst>
          <pc:docMk/>
          <pc:sldMk cId="1966590150" sldId="279"/>
        </pc:sldMkLst>
      </pc:sldChg>
      <pc:sldChg chg="modSp new">
        <pc:chgData name="Chloe Parkes (ARM - Staff)" userId="S::qvc10wsu@uea.ac.uk::1621b4f4-6805-42eb-9f01-c67ec745b48e" providerId="AD" clId="Web-{245463EA-1BC6-E4DE-E7ED-5B541E554037}" dt="2025-01-30T14:20:54.155" v="571" actId="20577"/>
        <pc:sldMkLst>
          <pc:docMk/>
          <pc:sldMk cId="352587693" sldId="280"/>
        </pc:sldMkLst>
      </pc:sldChg>
      <pc:sldChg chg="del">
        <pc:chgData name="Chloe Parkes (ARM - Staff)" userId="S::qvc10wsu@uea.ac.uk::1621b4f4-6805-42eb-9f01-c67ec745b48e" providerId="AD" clId="Web-{245463EA-1BC6-E4DE-E7ED-5B541E554037}" dt="2025-01-30T14:16:45.403" v="260"/>
        <pc:sldMkLst>
          <pc:docMk/>
          <pc:sldMk cId="1980874425" sldId="280"/>
        </pc:sldMkLst>
      </pc:sldChg>
      <pc:sldChg chg="addSp delSp modSp add replId">
        <pc:chgData name="Chloe Parkes (ARM - Staff)" userId="S::qvc10wsu@uea.ac.uk::1621b4f4-6805-42eb-9f01-c67ec745b48e" providerId="AD" clId="Web-{245463EA-1BC6-E4DE-E7ED-5B541E554037}" dt="2025-01-30T14:36:25.972" v="1652" actId="1076"/>
        <pc:sldMkLst>
          <pc:docMk/>
          <pc:sldMk cId="2954419705" sldId="281"/>
        </pc:sldMkLst>
      </pc:sldChg>
      <pc:sldChg chg="addSp delSp modSp add replId">
        <pc:chgData name="Chloe Parkes (ARM - Staff)" userId="S::qvc10wsu@uea.ac.uk::1621b4f4-6805-42eb-9f01-c67ec745b48e" providerId="AD" clId="Web-{245463EA-1BC6-E4DE-E7ED-5B541E554037}" dt="2025-01-30T14:33:39.397" v="1200" actId="20577"/>
        <pc:sldMkLst>
          <pc:docMk/>
          <pc:sldMk cId="806156254" sldId="282"/>
        </pc:sldMkLst>
      </pc:sldChg>
      <pc:sldChg chg="delSp modSp add replId">
        <pc:chgData name="Chloe Parkes (ARM - Staff)" userId="S::qvc10wsu@uea.ac.uk::1621b4f4-6805-42eb-9f01-c67ec745b48e" providerId="AD" clId="Web-{245463EA-1BC6-E4DE-E7ED-5B541E554037}" dt="2025-01-30T14:34:01.399" v="1222"/>
        <pc:sldMkLst>
          <pc:docMk/>
          <pc:sldMk cId="3147595626" sldId="283"/>
        </pc:sldMkLst>
      </pc:sldChg>
    </pc:docChg>
  </pc:docChgLst>
  <pc:docChgLst>
    <pc:chgData name="Chloe Parkes (ARM - Staff)" userId="S::qvc10wsu@uea.ac.uk::1621b4f4-6805-42eb-9f01-c67ec745b48e" providerId="AD" clId="Web-{8964456F-FFDC-63FD-09BA-D09AF682933F}"/>
    <pc:docChg chg="addSld delSld modSld">
      <pc:chgData name="Chloe Parkes (ARM - Staff)" userId="S::qvc10wsu@uea.ac.uk::1621b4f4-6805-42eb-9f01-c67ec745b48e" providerId="AD" clId="Web-{8964456F-FFDC-63FD-09BA-D09AF682933F}" dt="2025-01-31T14:16:00.009" v="193" actId="20577"/>
      <pc:docMkLst>
        <pc:docMk/>
      </pc:docMkLst>
      <pc:sldChg chg="del">
        <pc:chgData name="Chloe Parkes (ARM - Staff)" userId="S::qvc10wsu@uea.ac.uk::1621b4f4-6805-42eb-9f01-c67ec745b48e" providerId="AD" clId="Web-{8964456F-FFDC-63FD-09BA-D09AF682933F}" dt="2025-01-31T14:12:57.614" v="9"/>
        <pc:sldMkLst>
          <pc:docMk/>
          <pc:sldMk cId="1678469454" sldId="277"/>
        </pc:sldMkLst>
      </pc:sldChg>
      <pc:sldChg chg="addSp modSp">
        <pc:chgData name="Chloe Parkes (ARM - Staff)" userId="S::qvc10wsu@uea.ac.uk::1621b4f4-6805-42eb-9f01-c67ec745b48e" providerId="AD" clId="Web-{8964456F-FFDC-63FD-09BA-D09AF682933F}" dt="2025-01-31T14:13:40.178" v="106" actId="20577"/>
        <pc:sldMkLst>
          <pc:docMk/>
          <pc:sldMk cId="3147595626" sldId="283"/>
        </pc:sldMkLst>
      </pc:sldChg>
      <pc:sldChg chg="addSp delSp modSp new">
        <pc:chgData name="Chloe Parkes (ARM - Staff)" userId="S::qvc10wsu@uea.ac.uk::1621b4f4-6805-42eb-9f01-c67ec745b48e" providerId="AD" clId="Web-{8964456F-FFDC-63FD-09BA-D09AF682933F}" dt="2025-01-31T14:13:57.865" v="111"/>
        <pc:sldMkLst>
          <pc:docMk/>
          <pc:sldMk cId="991913395" sldId="284"/>
        </pc:sldMkLst>
      </pc:sldChg>
      <pc:sldChg chg="modSp add replId">
        <pc:chgData name="Chloe Parkes (ARM - Staff)" userId="S::qvc10wsu@uea.ac.uk::1621b4f4-6805-42eb-9f01-c67ec745b48e" providerId="AD" clId="Web-{8964456F-FFDC-63FD-09BA-D09AF682933F}" dt="2025-01-31T14:14:10.350" v="113" actId="20577"/>
        <pc:sldMkLst>
          <pc:docMk/>
          <pc:sldMk cId="1483435" sldId="285"/>
        </pc:sldMkLst>
      </pc:sldChg>
      <pc:sldChg chg="modSp add replId">
        <pc:chgData name="Chloe Parkes (ARM - Staff)" userId="S::qvc10wsu@uea.ac.uk::1621b4f4-6805-42eb-9f01-c67ec745b48e" providerId="AD" clId="Web-{8964456F-FFDC-63FD-09BA-D09AF682933F}" dt="2025-01-31T14:14:20.257" v="120" actId="20577"/>
        <pc:sldMkLst>
          <pc:docMk/>
          <pc:sldMk cId="3571911815" sldId="286"/>
        </pc:sldMkLst>
      </pc:sldChg>
      <pc:sldChg chg="modSp add replId">
        <pc:chgData name="Chloe Parkes (ARM - Staff)" userId="S::qvc10wsu@uea.ac.uk::1621b4f4-6805-42eb-9f01-c67ec745b48e" providerId="AD" clId="Web-{8964456F-FFDC-63FD-09BA-D09AF682933F}" dt="2025-01-31T14:14:33.913" v="130" actId="20577"/>
        <pc:sldMkLst>
          <pc:docMk/>
          <pc:sldMk cId="2153809034" sldId="287"/>
        </pc:sldMkLst>
      </pc:sldChg>
      <pc:sldChg chg="modSp add replId">
        <pc:chgData name="Chloe Parkes (ARM - Staff)" userId="S::qvc10wsu@uea.ac.uk::1621b4f4-6805-42eb-9f01-c67ec745b48e" providerId="AD" clId="Web-{8964456F-FFDC-63FD-09BA-D09AF682933F}" dt="2025-01-31T14:14:51.961" v="146" actId="20577"/>
        <pc:sldMkLst>
          <pc:docMk/>
          <pc:sldMk cId="3616855606" sldId="288"/>
        </pc:sldMkLst>
      </pc:sldChg>
      <pc:sldChg chg="modSp add replId">
        <pc:chgData name="Chloe Parkes (ARM - Staff)" userId="S::qvc10wsu@uea.ac.uk::1621b4f4-6805-42eb-9f01-c67ec745b48e" providerId="AD" clId="Web-{8964456F-FFDC-63FD-09BA-D09AF682933F}" dt="2025-01-31T14:15:32.540" v="162" actId="20577"/>
        <pc:sldMkLst>
          <pc:docMk/>
          <pc:sldMk cId="1307886863" sldId="289"/>
        </pc:sldMkLst>
      </pc:sldChg>
      <pc:sldChg chg="modSp add replId">
        <pc:chgData name="Chloe Parkes (ARM - Staff)" userId="S::qvc10wsu@uea.ac.uk::1621b4f4-6805-42eb-9f01-c67ec745b48e" providerId="AD" clId="Web-{8964456F-FFDC-63FD-09BA-D09AF682933F}" dt="2025-01-31T14:15:38.603" v="176" actId="20577"/>
        <pc:sldMkLst>
          <pc:docMk/>
          <pc:sldMk cId="2281829626" sldId="290"/>
        </pc:sldMkLst>
      </pc:sldChg>
      <pc:sldChg chg="modSp add replId">
        <pc:chgData name="Chloe Parkes (ARM - Staff)" userId="S::qvc10wsu@uea.ac.uk::1621b4f4-6805-42eb-9f01-c67ec745b48e" providerId="AD" clId="Web-{8964456F-FFDC-63FD-09BA-D09AF682933F}" dt="2025-01-31T14:16:00.009" v="193" actId="20577"/>
        <pc:sldMkLst>
          <pc:docMk/>
          <pc:sldMk cId="1707867685" sldId="291"/>
        </pc:sldMkLst>
      </pc:sldChg>
    </pc:docChg>
  </pc:docChgLst>
  <pc:docChgLst>
    <pc:chgData name="Chloe Parkes (ARM - Staff)" userId="S::qvc10wsu@uea.ac.uk::1621b4f4-6805-42eb-9f01-c67ec745b48e" providerId="AD" clId="Web-{69A3FFD0-6BE3-7ECA-4825-3834452A2E54}"/>
    <pc:docChg chg="modSld">
      <pc:chgData name="Chloe Parkes (ARM - Staff)" userId="S::qvc10wsu@uea.ac.uk::1621b4f4-6805-42eb-9f01-c67ec745b48e" providerId="AD" clId="Web-{69A3FFD0-6BE3-7ECA-4825-3834452A2E54}" dt="2025-03-17T14:31:24.364" v="21" actId="20577"/>
      <pc:docMkLst>
        <pc:docMk/>
      </pc:docMkLst>
      <pc:sldChg chg="modSp">
        <pc:chgData name="Chloe Parkes (ARM - Staff)" userId="S::qvc10wsu@uea.ac.uk::1621b4f4-6805-42eb-9f01-c67ec745b48e" providerId="AD" clId="Web-{69A3FFD0-6BE3-7ECA-4825-3834452A2E54}" dt="2025-03-17T14:30:50.770" v="11" actId="20577"/>
        <pc:sldMkLst>
          <pc:docMk/>
          <pc:sldMk cId="1966590150" sldId="279"/>
        </pc:sldMkLst>
      </pc:sldChg>
      <pc:sldChg chg="modSp">
        <pc:chgData name="Chloe Parkes (ARM - Staff)" userId="S::qvc10wsu@uea.ac.uk::1621b4f4-6805-42eb-9f01-c67ec745b48e" providerId="AD" clId="Web-{69A3FFD0-6BE3-7ECA-4825-3834452A2E54}" dt="2025-03-17T14:31:24.364" v="21" actId="20577"/>
        <pc:sldMkLst>
          <pc:docMk/>
          <pc:sldMk cId="321872980" sldId="295"/>
        </pc:sldMkLst>
      </pc:sldChg>
    </pc:docChg>
  </pc:docChgLst>
  <pc:docChgLst>
    <pc:chgData name="Chloe Parkes (ARM - Staff)" userId="S::qvc10wsu@uea.ac.uk::1621b4f4-6805-42eb-9f01-c67ec745b48e" providerId="AD" clId="Web-{A36E50AE-D7C9-733C-5181-2A170414A97D}"/>
    <pc:docChg chg="modSld">
      <pc:chgData name="Chloe Parkes (ARM - Staff)" userId="S::qvc10wsu@uea.ac.uk::1621b4f4-6805-42eb-9f01-c67ec745b48e" providerId="AD" clId="Web-{A36E50AE-D7C9-733C-5181-2A170414A97D}" dt="2023-11-16T08:40:52.250" v="10" actId="20577"/>
      <pc:docMkLst>
        <pc:docMk/>
      </pc:docMkLst>
      <pc:sldChg chg="modSp">
        <pc:chgData name="Chloe Parkes (ARM - Staff)" userId="S::qvc10wsu@uea.ac.uk::1621b4f4-6805-42eb-9f01-c67ec745b48e" providerId="AD" clId="Web-{A36E50AE-D7C9-733C-5181-2A170414A97D}" dt="2023-11-16T08:40:52.250" v="10" actId="20577"/>
        <pc:sldMkLst>
          <pc:docMk/>
          <pc:sldMk cId="779435238" sldId="258"/>
        </pc:sldMkLst>
      </pc:sldChg>
    </pc:docChg>
  </pc:docChgLst>
  <pc:docChgLst>
    <pc:chgData name="Shay Jordan (ARM - Staff)" userId="640a03ee-5d56-45ce-8529-ea90440c338d" providerId="ADAL" clId="{BE9EA7DA-DE26-4AE5-9941-3D01BC835B50}"/>
    <pc:docChg chg="sldOrd">
      <pc:chgData name="Shay Jordan (ARM - Staff)" userId="640a03ee-5d56-45ce-8529-ea90440c338d" providerId="ADAL" clId="{BE9EA7DA-DE26-4AE5-9941-3D01BC835B50}" dt="2024-02-01T13:30:59.676" v="0" actId="20578"/>
      <pc:docMkLst>
        <pc:docMk/>
      </pc:docMkLst>
      <pc:sldChg chg="ord">
        <pc:chgData name="Shay Jordan (ARM - Staff)" userId="640a03ee-5d56-45ce-8529-ea90440c338d" providerId="ADAL" clId="{BE9EA7DA-DE26-4AE5-9941-3D01BC835B50}" dt="2024-02-01T13:30:59.676" v="0" actId="20578"/>
        <pc:sldMkLst>
          <pc:docMk/>
          <pc:sldMk cId="3675078085" sldId="274"/>
        </pc:sldMkLst>
      </pc:sldChg>
    </pc:docChg>
  </pc:docChgLst>
  <pc:docChgLst>
    <pc:chgData name="Chloe Parkes (ARM - Staff)" userId="S::qvc10wsu@uea.ac.uk::1621b4f4-6805-42eb-9f01-c67ec745b48e" providerId="AD" clId="Web-{F0511F5B-720C-7DFE-1A3D-A4632BE6FC7B}"/>
    <pc:docChg chg="addSld modSld">
      <pc:chgData name="Chloe Parkes (ARM - Staff)" userId="S::qvc10wsu@uea.ac.uk::1621b4f4-6805-42eb-9f01-c67ec745b48e" providerId="AD" clId="Web-{F0511F5B-720C-7DFE-1A3D-A4632BE6FC7B}" dt="2025-02-19T13:15:17.639" v="118" actId="20577"/>
      <pc:docMkLst>
        <pc:docMk/>
      </pc:docMkLst>
      <pc:sldChg chg="modSp">
        <pc:chgData name="Chloe Parkes (ARM - Staff)" userId="S::qvc10wsu@uea.ac.uk::1621b4f4-6805-42eb-9f01-c67ec745b48e" providerId="AD" clId="Web-{F0511F5B-720C-7DFE-1A3D-A4632BE6FC7B}" dt="2025-02-19T13:15:17.639" v="118" actId="20577"/>
        <pc:sldMkLst>
          <pc:docMk/>
          <pc:sldMk cId="3350128694" sldId="276"/>
        </pc:sldMkLst>
      </pc:sldChg>
      <pc:sldChg chg="addSp delSp modSp new">
        <pc:chgData name="Chloe Parkes (ARM - Staff)" userId="S::qvc10wsu@uea.ac.uk::1621b4f4-6805-42eb-9f01-c67ec745b48e" providerId="AD" clId="Web-{F0511F5B-720C-7DFE-1A3D-A4632BE6FC7B}" dt="2025-02-19T13:14:01.090" v="104" actId="1076"/>
        <pc:sldMkLst>
          <pc:docMk/>
          <pc:sldMk cId="321872980" sldId="295"/>
        </pc:sldMkLst>
      </pc:sldChg>
    </pc:docChg>
  </pc:docChgLst>
  <pc:docChgLst>
    <pc:chgData clId="Web-{69A3FFD0-6BE3-7ECA-4825-3834452A2E54}"/>
    <pc:docChg chg="modSld">
      <pc:chgData name="" userId="" providerId="" clId="Web-{69A3FFD0-6BE3-7ECA-4825-3834452A2E54}" dt="2025-03-17T14:30:39.019" v="1" actId="20577"/>
      <pc:docMkLst>
        <pc:docMk/>
      </pc:docMkLst>
      <pc:sldChg chg="modSp">
        <pc:chgData name="" userId="" providerId="" clId="Web-{69A3FFD0-6BE3-7ECA-4825-3834452A2E54}" dt="2025-03-17T14:30:39.019" v="1" actId="20577"/>
        <pc:sldMkLst>
          <pc:docMk/>
          <pc:sldMk cId="1966590150" sldId="279"/>
        </pc:sldMkLst>
      </pc:sldChg>
    </pc:docChg>
  </pc:docChgLst>
  <pc:docChgLst>
    <pc:chgData name="Chloe Parkes (ARM - Staff)" userId="S::qvc10wsu@uea.ac.uk::1621b4f4-6805-42eb-9f01-c67ec745b48e" providerId="AD" clId="Web-{78E99963-F5E2-A05C-DAF7-CCE582846BCB}"/>
    <pc:docChg chg="modSld">
      <pc:chgData name="Chloe Parkes (ARM - Staff)" userId="S::qvc10wsu@uea.ac.uk::1621b4f4-6805-42eb-9f01-c67ec745b48e" providerId="AD" clId="Web-{78E99963-F5E2-A05C-DAF7-CCE582846BCB}" dt="2025-03-25T15:31:05.065" v="422" actId="20577"/>
      <pc:docMkLst>
        <pc:docMk/>
      </pc:docMkLst>
      <pc:sldChg chg="modSp">
        <pc:chgData name="Chloe Parkes (ARM - Staff)" userId="S::qvc10wsu@uea.ac.uk::1621b4f4-6805-42eb-9f01-c67ec745b48e" providerId="AD" clId="Web-{78E99963-F5E2-A05C-DAF7-CCE582846BCB}" dt="2025-03-25T14:44:03.514" v="0" actId="20577"/>
        <pc:sldMkLst>
          <pc:docMk/>
          <pc:sldMk cId="1966590150" sldId="279"/>
        </pc:sldMkLst>
      </pc:sldChg>
      <pc:sldChg chg="modSp">
        <pc:chgData name="Chloe Parkes (ARM - Staff)" userId="S::qvc10wsu@uea.ac.uk::1621b4f4-6805-42eb-9f01-c67ec745b48e" providerId="AD" clId="Web-{78E99963-F5E2-A05C-DAF7-CCE582846BCB}" dt="2025-03-25T15:31:05.065" v="422" actId="20577"/>
        <pc:sldMkLst>
          <pc:docMk/>
          <pc:sldMk cId="647005046" sldId="280"/>
        </pc:sldMkLst>
      </pc:sldChg>
      <pc:sldChg chg="modSp">
        <pc:chgData name="Chloe Parkes (ARM - Staff)" userId="S::qvc10wsu@uea.ac.uk::1621b4f4-6805-42eb-9f01-c67ec745b48e" providerId="AD" clId="Web-{78E99963-F5E2-A05C-DAF7-CCE582846BCB}" dt="2025-03-25T15:28:11.168" v="276" actId="20577"/>
        <pc:sldMkLst>
          <pc:docMk/>
          <pc:sldMk cId="3189645503" sldId="281"/>
        </pc:sldMkLst>
      </pc:sldChg>
      <pc:sldChg chg="modSp">
        <pc:chgData name="Chloe Parkes (ARM - Staff)" userId="S::qvc10wsu@uea.ac.uk::1621b4f4-6805-42eb-9f01-c67ec745b48e" providerId="AD" clId="Web-{78E99963-F5E2-A05C-DAF7-CCE582846BCB}" dt="2025-03-25T15:21:39.107" v="184" actId="20577"/>
        <pc:sldMkLst>
          <pc:docMk/>
          <pc:sldMk cId="690930920" sldId="282"/>
        </pc:sldMkLst>
      </pc:sldChg>
      <pc:sldChg chg="addSp modSp">
        <pc:chgData name="Chloe Parkes (ARM - Staff)" userId="S::qvc10wsu@uea.ac.uk::1621b4f4-6805-42eb-9f01-c67ec745b48e" providerId="AD" clId="Web-{78E99963-F5E2-A05C-DAF7-CCE582846BCB}" dt="2025-03-25T14:54:58.346" v="35" actId="1076"/>
        <pc:sldMkLst>
          <pc:docMk/>
          <pc:sldMk cId="4220689969" sldId="284"/>
        </pc:sldMkLst>
      </pc:sldChg>
    </pc:docChg>
  </pc:docChgLst>
  <pc:docChgLst>
    <pc:chgData name="Chloe Parkes (ARM - Staff)" userId="S::qvc10wsu@uea.ac.uk::1621b4f4-6805-42eb-9f01-c67ec745b48e" providerId="AD" clId="Web-{752663EF-2ED6-8682-E608-A3148E9499F7}"/>
    <pc:docChg chg="modSld">
      <pc:chgData name="Chloe Parkes (ARM - Staff)" userId="S::qvc10wsu@uea.ac.uk::1621b4f4-6805-42eb-9f01-c67ec745b48e" providerId="AD" clId="Web-{752663EF-2ED6-8682-E608-A3148E9499F7}" dt="2025-03-21T10:20:41.835" v="514" actId="20577"/>
      <pc:docMkLst>
        <pc:docMk/>
      </pc:docMkLst>
      <pc:sldChg chg="modSp">
        <pc:chgData name="Chloe Parkes (ARM - Staff)" userId="S::qvc10wsu@uea.ac.uk::1621b4f4-6805-42eb-9f01-c67ec745b48e" providerId="AD" clId="Web-{752663EF-2ED6-8682-E608-A3148E9499F7}" dt="2025-03-21T10:16:04.901" v="2" actId="20577"/>
        <pc:sldMkLst>
          <pc:docMk/>
          <pc:sldMk cId="1966590150" sldId="279"/>
        </pc:sldMkLst>
      </pc:sldChg>
      <pc:sldChg chg="modSp">
        <pc:chgData name="Chloe Parkes (ARM - Staff)" userId="S::qvc10wsu@uea.ac.uk::1621b4f4-6805-42eb-9f01-c67ec745b48e" providerId="AD" clId="Web-{752663EF-2ED6-8682-E608-A3148E9499F7}" dt="2025-03-21T10:20:24.287" v="507" actId="20577"/>
        <pc:sldMkLst>
          <pc:docMk/>
          <pc:sldMk cId="647005046" sldId="280"/>
        </pc:sldMkLst>
      </pc:sldChg>
      <pc:sldChg chg="modSp">
        <pc:chgData name="Chloe Parkes (ARM - Staff)" userId="S::qvc10wsu@uea.ac.uk::1621b4f4-6805-42eb-9f01-c67ec745b48e" providerId="AD" clId="Web-{752663EF-2ED6-8682-E608-A3148E9499F7}" dt="2025-03-21T10:20:31.522" v="511" actId="20577"/>
        <pc:sldMkLst>
          <pc:docMk/>
          <pc:sldMk cId="3189645503" sldId="281"/>
        </pc:sldMkLst>
      </pc:sldChg>
      <pc:sldChg chg="modSp">
        <pc:chgData name="Chloe Parkes (ARM - Staff)" userId="S::qvc10wsu@uea.ac.uk::1621b4f4-6805-42eb-9f01-c67ec745b48e" providerId="AD" clId="Web-{752663EF-2ED6-8682-E608-A3148E9499F7}" dt="2025-03-21T10:20:41.835" v="514" actId="20577"/>
        <pc:sldMkLst>
          <pc:docMk/>
          <pc:sldMk cId="690930920" sldId="282"/>
        </pc:sldMkLst>
      </pc:sldChg>
    </pc:docChg>
  </pc:docChgLst>
  <pc:docChgLst>
    <pc:chgData name="Julie Smith (ARM - Staff)" userId="a8d7866a-c9a0-4f59-bac0-d3382170ab56" providerId="ADAL" clId="{F65A0532-F9AA-45B7-A09C-21B93EB27EEE}"/>
    <pc:docChg chg="modSld sldOrd">
      <pc:chgData name="Julie Smith (ARM - Staff)" userId="a8d7866a-c9a0-4f59-bac0-d3382170ab56" providerId="ADAL" clId="{F65A0532-F9AA-45B7-A09C-21B93EB27EEE}" dt="2023-09-20T09:54:42.321" v="1"/>
      <pc:docMkLst>
        <pc:docMk/>
      </pc:docMkLst>
      <pc:sldChg chg="ord">
        <pc:chgData name="Julie Smith (ARM - Staff)" userId="a8d7866a-c9a0-4f59-bac0-d3382170ab56" providerId="ADAL" clId="{F65A0532-F9AA-45B7-A09C-21B93EB27EEE}" dt="2023-09-20T09:54:42.321" v="1"/>
        <pc:sldMkLst>
          <pc:docMk/>
          <pc:sldMk cId="2331083140" sldId="273"/>
        </pc:sldMkLst>
      </pc:sldChg>
    </pc:docChg>
  </pc:docChgLst>
  <pc:docChgLst>
    <pc:chgData name="Chloe Parkes (ARM - Staff)" userId="S::qvc10wsu@uea.ac.uk::1621b4f4-6805-42eb-9f01-c67ec745b48e" providerId="AD" clId="Web-{681F997B-6221-DB2D-130F-8985AF1BE605}"/>
    <pc:docChg chg="modSld">
      <pc:chgData name="Chloe Parkes (ARM - Staff)" userId="S::qvc10wsu@uea.ac.uk::1621b4f4-6805-42eb-9f01-c67ec745b48e" providerId="AD" clId="Web-{681F997B-6221-DB2D-130F-8985AF1BE605}" dt="2025-02-20T14:18:08.564" v="3"/>
      <pc:docMkLst>
        <pc:docMk/>
      </pc:docMkLst>
      <pc:sldChg chg="modNotes">
        <pc:chgData name="Chloe Parkes (ARM - Staff)" userId="S::qvc10wsu@uea.ac.uk::1621b4f4-6805-42eb-9f01-c67ec745b48e" providerId="AD" clId="Web-{681F997B-6221-DB2D-130F-8985AF1BE605}" dt="2025-02-20T14:18:08.564" v="3"/>
        <pc:sldMkLst>
          <pc:docMk/>
          <pc:sldMk cId="779435238" sldId="258"/>
        </pc:sldMkLst>
      </pc:sldChg>
      <pc:sldChg chg="modNotes">
        <pc:chgData name="Chloe Parkes (ARM - Staff)" userId="S::qvc10wsu@uea.ac.uk::1621b4f4-6805-42eb-9f01-c67ec745b48e" providerId="AD" clId="Web-{681F997B-6221-DB2D-130F-8985AF1BE605}" dt="2025-02-20T14:17:49.532" v="0"/>
        <pc:sldMkLst>
          <pc:docMk/>
          <pc:sldMk cId="2331083140" sldId="273"/>
        </pc:sldMkLst>
      </pc:sldChg>
      <pc:sldChg chg="modNotes">
        <pc:chgData name="Chloe Parkes (ARM - Staff)" userId="S::qvc10wsu@uea.ac.uk::1621b4f4-6805-42eb-9f01-c67ec745b48e" providerId="AD" clId="Web-{681F997B-6221-DB2D-130F-8985AF1BE605}" dt="2025-02-20T14:17:53.423" v="1"/>
        <pc:sldMkLst>
          <pc:docMk/>
          <pc:sldMk cId="3561219213" sldId="275"/>
        </pc:sldMkLst>
      </pc:sldChg>
      <pc:sldChg chg="modNotes">
        <pc:chgData name="Chloe Parkes (ARM - Staff)" userId="S::qvc10wsu@uea.ac.uk::1621b4f4-6805-42eb-9f01-c67ec745b48e" providerId="AD" clId="Web-{681F997B-6221-DB2D-130F-8985AF1BE605}" dt="2025-02-20T14:18:04.533" v="2"/>
        <pc:sldMkLst>
          <pc:docMk/>
          <pc:sldMk cId="3350128694" sldId="276"/>
        </pc:sldMkLst>
      </pc:sldChg>
    </pc:docChg>
  </pc:docChgLst>
  <pc:docChgLst>
    <pc:chgData name="Chloe Parkes (ARM - Staff)" userId="1621b4f4-6805-42eb-9f01-c67ec745b48e" providerId="ADAL" clId="{B269602C-D7E0-4239-82E9-738470358810}"/>
    <pc:docChg chg="delSld modSld sldOrd delMainMaster modMainMaster">
      <pc:chgData name="Chloe Parkes (ARM - Staff)" userId="1621b4f4-6805-42eb-9f01-c67ec745b48e" providerId="ADAL" clId="{B269602C-D7E0-4239-82E9-738470358810}" dt="2023-08-01T10:32:18.836" v="84" actId="47"/>
      <pc:docMkLst>
        <pc:docMk/>
      </pc:docMkLst>
      <pc:sldChg chg="del">
        <pc:chgData name="Chloe Parkes (ARM - Staff)" userId="1621b4f4-6805-42eb-9f01-c67ec745b48e" providerId="ADAL" clId="{B269602C-D7E0-4239-82E9-738470358810}" dt="2023-08-01T10:32:01.168" v="74" actId="47"/>
        <pc:sldMkLst>
          <pc:docMk/>
          <pc:sldMk cId="3803203753" sldId="256"/>
        </pc:sldMkLst>
      </pc:sldChg>
      <pc:sldChg chg="del">
        <pc:chgData name="Chloe Parkes (ARM - Staff)" userId="1621b4f4-6805-42eb-9f01-c67ec745b48e" providerId="ADAL" clId="{B269602C-D7E0-4239-82E9-738470358810}" dt="2023-08-01T10:32:07.033" v="76" actId="47"/>
        <pc:sldMkLst>
          <pc:docMk/>
          <pc:sldMk cId="3839998806" sldId="259"/>
        </pc:sldMkLst>
      </pc:sldChg>
      <pc:sldChg chg="del">
        <pc:chgData name="Chloe Parkes (ARM - Staff)" userId="1621b4f4-6805-42eb-9f01-c67ec745b48e" providerId="ADAL" clId="{B269602C-D7E0-4239-82E9-738470358810}" dt="2023-08-01T10:32:13.565" v="79" actId="47"/>
        <pc:sldMkLst>
          <pc:docMk/>
          <pc:sldMk cId="3524010941" sldId="260"/>
        </pc:sldMkLst>
      </pc:sldChg>
      <pc:sldChg chg="del">
        <pc:chgData name="Chloe Parkes (ARM - Staff)" userId="1621b4f4-6805-42eb-9f01-c67ec745b48e" providerId="ADAL" clId="{B269602C-D7E0-4239-82E9-738470358810}" dt="2023-08-01T10:32:16.286" v="81" actId="47"/>
        <pc:sldMkLst>
          <pc:docMk/>
          <pc:sldMk cId="179962081" sldId="261"/>
        </pc:sldMkLst>
      </pc:sldChg>
      <pc:sldChg chg="del">
        <pc:chgData name="Chloe Parkes (ARM - Staff)" userId="1621b4f4-6805-42eb-9f01-c67ec745b48e" providerId="ADAL" clId="{B269602C-D7E0-4239-82E9-738470358810}" dt="2023-08-01T10:32:13.575" v="80" actId="47"/>
        <pc:sldMkLst>
          <pc:docMk/>
          <pc:sldMk cId="1623715427" sldId="262"/>
        </pc:sldMkLst>
      </pc:sldChg>
      <pc:sldChg chg="del">
        <pc:chgData name="Chloe Parkes (ARM - Staff)" userId="1621b4f4-6805-42eb-9f01-c67ec745b48e" providerId="ADAL" clId="{B269602C-D7E0-4239-82E9-738470358810}" dt="2023-08-01T10:32:17.882" v="83" actId="47"/>
        <pc:sldMkLst>
          <pc:docMk/>
          <pc:sldMk cId="1062949809" sldId="263"/>
        </pc:sldMkLst>
      </pc:sldChg>
      <pc:sldChg chg="del">
        <pc:chgData name="Chloe Parkes (ARM - Staff)" userId="1621b4f4-6805-42eb-9f01-c67ec745b48e" providerId="ADAL" clId="{B269602C-D7E0-4239-82E9-738470358810}" dt="2023-08-01T10:32:17.145" v="82" actId="47"/>
        <pc:sldMkLst>
          <pc:docMk/>
          <pc:sldMk cId="940846296" sldId="264"/>
        </pc:sldMkLst>
      </pc:sldChg>
      <pc:sldChg chg="del">
        <pc:chgData name="Chloe Parkes (ARM - Staff)" userId="1621b4f4-6805-42eb-9f01-c67ec745b48e" providerId="ADAL" clId="{B269602C-D7E0-4239-82E9-738470358810}" dt="2023-08-01T10:32:18.836" v="84" actId="47"/>
        <pc:sldMkLst>
          <pc:docMk/>
          <pc:sldMk cId="105932651" sldId="268"/>
        </pc:sldMkLst>
      </pc:sldChg>
      <pc:sldChg chg="del">
        <pc:chgData name="Chloe Parkes (ARM - Staff)" userId="1621b4f4-6805-42eb-9f01-c67ec745b48e" providerId="ADAL" clId="{B269602C-D7E0-4239-82E9-738470358810}" dt="2023-08-01T10:32:07.746" v="77" actId="47"/>
        <pc:sldMkLst>
          <pc:docMk/>
          <pc:sldMk cId="14406281" sldId="269"/>
        </pc:sldMkLst>
      </pc:sldChg>
      <pc:sldChg chg="del">
        <pc:chgData name="Chloe Parkes (ARM - Staff)" userId="1621b4f4-6805-42eb-9f01-c67ec745b48e" providerId="ADAL" clId="{B269602C-D7E0-4239-82E9-738470358810}" dt="2023-08-01T10:32:08.240" v="78" actId="47"/>
        <pc:sldMkLst>
          <pc:docMk/>
          <pc:sldMk cId="529637630" sldId="270"/>
        </pc:sldMkLst>
      </pc:sldChg>
      <pc:sldChg chg="del">
        <pc:chgData name="Chloe Parkes (ARM - Staff)" userId="1621b4f4-6805-42eb-9f01-c67ec745b48e" providerId="ADAL" clId="{B269602C-D7E0-4239-82E9-738470358810}" dt="2023-08-01T10:32:05.214" v="75" actId="47"/>
        <pc:sldMkLst>
          <pc:docMk/>
          <pc:sldMk cId="779250539" sldId="271"/>
        </pc:sldMkLst>
      </pc:sldChg>
      <pc:sldChg chg="modSp mod ord modShow">
        <pc:chgData name="Chloe Parkes (ARM - Staff)" userId="1621b4f4-6805-42eb-9f01-c67ec745b48e" providerId="ADAL" clId="{B269602C-D7E0-4239-82E9-738470358810}" dt="2023-08-01T10:30:07.601" v="73" actId="729"/>
        <pc:sldMkLst>
          <pc:docMk/>
          <pc:sldMk cId="2388971943" sldId="278"/>
        </pc:sldMkLst>
      </pc:sldChg>
      <pc:sldMasterChg chg="del delSldLayout modSldLayout sldLayoutOrd">
        <pc:chgData name="Chloe Parkes (ARM - Staff)" userId="1621b4f4-6805-42eb-9f01-c67ec745b48e" providerId="ADAL" clId="{B269602C-D7E0-4239-82E9-738470358810}" dt="2023-08-01T10:32:05.214" v="75" actId="47"/>
        <pc:sldMasterMkLst>
          <pc:docMk/>
          <pc:sldMasterMk cId="3189985633" sldId="2147483648"/>
        </pc:sldMasterMkLst>
        <pc:sldLayoutChg chg="del ord">
          <pc:chgData name="Chloe Parkes (ARM - Staff)" userId="1621b4f4-6805-42eb-9f01-c67ec745b48e" providerId="ADAL" clId="{B269602C-D7E0-4239-82E9-738470358810}" dt="2023-08-01T10:32:05.214" v="75" actId="47"/>
          <pc:sldLayoutMkLst>
            <pc:docMk/>
            <pc:sldMasterMk cId="3189985633" sldId="2147483648"/>
            <pc:sldLayoutMk cId="2289889683" sldId="2147483649"/>
          </pc:sldLayoutMkLst>
        </pc:sldLayoutChg>
        <pc:sldLayoutChg chg="del">
          <pc:chgData name="Chloe Parkes (ARM - Staff)" userId="1621b4f4-6805-42eb-9f01-c67ec745b48e" providerId="ADAL" clId="{B269602C-D7E0-4239-82E9-738470358810}" dt="2023-08-01T10:32:05.214" v="75" actId="47"/>
          <pc:sldLayoutMkLst>
            <pc:docMk/>
            <pc:sldMasterMk cId="3189985633" sldId="2147483648"/>
            <pc:sldLayoutMk cId="3599497033" sldId="2147483650"/>
          </pc:sldLayoutMkLst>
        </pc:sldLayoutChg>
      </pc:sldMasterChg>
    </pc:docChg>
  </pc:docChgLst>
  <pc:docChgLst>
    <pc:chgData name="Katie Smith (ARM - Staff)" userId="df11959b-1e73-4195-8712-b425061f7aa3" providerId="ADAL" clId="{0932E9C1-9150-4824-9C44-10B9D30458E7}"/>
    <pc:docChg chg="delMainMaster modMainMaster">
      <pc:chgData name="Katie Smith (ARM - Staff)" userId="df11959b-1e73-4195-8712-b425061f7aa3" providerId="ADAL" clId="{0932E9C1-9150-4824-9C44-10B9D30458E7}" dt="2025-07-03T12:59:56.277" v="9" actId="14826"/>
      <pc:docMkLst>
        <pc:docMk/>
      </pc:docMkLst>
      <pc:sldMasterChg chg="del">
        <pc:chgData name="Katie Smith (ARM - Staff)" userId="df11959b-1e73-4195-8712-b425061f7aa3" providerId="ADAL" clId="{0932E9C1-9150-4824-9C44-10B9D30458E7}" dt="2025-07-03T11:15:19.393" v="1" actId="2696"/>
        <pc:sldMasterMkLst>
          <pc:docMk/>
          <pc:sldMasterMk cId="1334566187" sldId="2147483651"/>
        </pc:sldMasterMkLst>
      </pc:sldMasterChg>
      <pc:sldMasterChg chg="modSldLayout">
        <pc:chgData name="Katie Smith (ARM - Staff)" userId="df11959b-1e73-4195-8712-b425061f7aa3" providerId="ADAL" clId="{0932E9C1-9150-4824-9C44-10B9D30458E7}" dt="2025-07-03T12:59:56.277" v="9" actId="14826"/>
        <pc:sldMasterMkLst>
          <pc:docMk/>
          <pc:sldMasterMk cId="556173693" sldId="2147483654"/>
        </pc:sldMasterMkLst>
        <pc:sldLayoutChg chg="modSp">
          <pc:chgData name="Katie Smith (ARM - Staff)" userId="df11959b-1e73-4195-8712-b425061f7aa3" providerId="ADAL" clId="{0932E9C1-9150-4824-9C44-10B9D30458E7}" dt="2025-07-03T12:59:56.277" v="9" actId="14826"/>
          <pc:sldLayoutMkLst>
            <pc:docMk/>
            <pc:sldMasterMk cId="556173693" sldId="2147483654"/>
            <pc:sldLayoutMk cId="1918984200" sldId="2147483656"/>
          </pc:sldLayoutMkLst>
        </pc:sldLayoutChg>
      </pc:sldMasterChg>
      <pc:sldMasterChg chg="del">
        <pc:chgData name="Katie Smith (ARM - Staff)" userId="df11959b-1e73-4195-8712-b425061f7aa3" providerId="ADAL" clId="{0932E9C1-9150-4824-9C44-10B9D30458E7}" dt="2025-07-03T11:16:10.446" v="3" actId="2696"/>
        <pc:sldMasterMkLst>
          <pc:docMk/>
          <pc:sldMasterMk cId="2659536003" sldId="2147483675"/>
        </pc:sldMasterMkLst>
      </pc:sldMasterChg>
      <pc:sldMasterChg chg="del">
        <pc:chgData name="Katie Smith (ARM - Staff)" userId="df11959b-1e73-4195-8712-b425061f7aa3" providerId="ADAL" clId="{0932E9C1-9150-4824-9C44-10B9D30458E7}" dt="2025-07-03T11:16:15.111" v="4" actId="2696"/>
        <pc:sldMasterMkLst>
          <pc:docMk/>
          <pc:sldMasterMk cId="3373001889" sldId="2147483680"/>
        </pc:sldMasterMkLst>
      </pc:sldMasterChg>
      <pc:sldMasterChg chg="del">
        <pc:chgData name="Katie Smith (ARM - Staff)" userId="df11959b-1e73-4195-8712-b425061f7aa3" providerId="ADAL" clId="{0932E9C1-9150-4824-9C44-10B9D30458E7}" dt="2025-07-03T11:16:18.445" v="5" actId="2696"/>
        <pc:sldMasterMkLst>
          <pc:docMk/>
          <pc:sldMasterMk cId="134724207" sldId="2147483685"/>
        </pc:sldMasterMkLst>
      </pc:sldMasterChg>
      <pc:sldMasterChg chg="del">
        <pc:chgData name="Katie Smith (ARM - Staff)" userId="df11959b-1e73-4195-8712-b425061f7aa3" providerId="ADAL" clId="{0932E9C1-9150-4824-9C44-10B9D30458E7}" dt="2025-07-03T11:16:22.001" v="6" actId="2696"/>
        <pc:sldMasterMkLst>
          <pc:docMk/>
          <pc:sldMasterMk cId="1477514381" sldId="2147483694"/>
        </pc:sldMasterMkLst>
      </pc:sldMasterChg>
      <pc:sldMasterChg chg="del">
        <pc:chgData name="Katie Smith (ARM - Staff)" userId="df11959b-1e73-4195-8712-b425061f7aa3" providerId="ADAL" clId="{0932E9C1-9150-4824-9C44-10B9D30458E7}" dt="2025-07-03T11:15:26.527" v="2" actId="2696"/>
        <pc:sldMasterMkLst>
          <pc:docMk/>
          <pc:sldMasterMk cId="1809215776" sldId="2147483706"/>
        </pc:sldMasterMkLst>
      </pc:sldMasterChg>
      <pc:sldMasterChg chg="del">
        <pc:chgData name="Katie Smith (ARM - Staff)" userId="df11959b-1e73-4195-8712-b425061f7aa3" providerId="ADAL" clId="{0932E9C1-9150-4824-9C44-10B9D30458E7}" dt="2025-07-03T11:15:10.940" v="0" actId="2696"/>
        <pc:sldMasterMkLst>
          <pc:docMk/>
          <pc:sldMasterMk cId="4087532478" sldId="2147483712"/>
        </pc:sldMasterMkLst>
      </pc:sldMasterChg>
    </pc:docChg>
  </pc:docChgLst>
  <pc:docChgLst>
    <pc:chgData name="Katie Smith (ARM - Staff)" userId="S::brp16pxu@uea.ac.uk::df11959b-1e73-4195-8712-b425061f7aa3" providerId="AD" clId="Web-{C9F6ACBD-BAD7-EEDF-FB97-9415576631CC}"/>
    <pc:docChg chg="modSld">
      <pc:chgData name="Katie Smith (ARM - Staff)" userId="S::brp16pxu@uea.ac.uk::df11959b-1e73-4195-8712-b425061f7aa3" providerId="AD" clId="Web-{C9F6ACBD-BAD7-EEDF-FB97-9415576631CC}" dt="2025-07-01T13:59:01.206" v="9"/>
      <pc:docMkLst>
        <pc:docMk/>
      </pc:docMkLst>
      <pc:sldChg chg="modSp">
        <pc:chgData name="Katie Smith (ARM - Staff)" userId="S::brp16pxu@uea.ac.uk::df11959b-1e73-4195-8712-b425061f7aa3" providerId="AD" clId="Web-{C9F6ACBD-BAD7-EEDF-FB97-9415576631CC}" dt="2025-07-01T13:56:10.115" v="3"/>
        <pc:sldMkLst>
          <pc:docMk/>
          <pc:sldMk cId="4045333994" sldId="287"/>
        </pc:sldMkLst>
      </pc:sldChg>
      <pc:sldChg chg="modSp">
        <pc:chgData name="Katie Smith (ARM - Staff)" userId="S::brp16pxu@uea.ac.uk::df11959b-1e73-4195-8712-b425061f7aa3" providerId="AD" clId="Web-{C9F6ACBD-BAD7-EEDF-FB97-9415576631CC}" dt="2025-07-01T13:56:18.694" v="5"/>
        <pc:sldMkLst>
          <pc:docMk/>
          <pc:sldMk cId="1266029103" sldId="288"/>
        </pc:sldMkLst>
      </pc:sldChg>
      <pc:sldChg chg="modSp">
        <pc:chgData name="Katie Smith (ARM - Staff)" userId="S::brp16pxu@uea.ac.uk::df11959b-1e73-4195-8712-b425061f7aa3" providerId="AD" clId="Web-{C9F6ACBD-BAD7-EEDF-FB97-9415576631CC}" dt="2025-07-01T13:56:01.552" v="1" actId="20577"/>
        <pc:sldMkLst>
          <pc:docMk/>
          <pc:sldMk cId="3611023240" sldId="289"/>
        </pc:sldMkLst>
      </pc:sldChg>
      <pc:sldChg chg="modSp">
        <pc:chgData name="Katie Smith (ARM - Staff)" userId="S::brp16pxu@uea.ac.uk::df11959b-1e73-4195-8712-b425061f7aa3" providerId="AD" clId="Web-{C9F6ACBD-BAD7-EEDF-FB97-9415576631CC}" dt="2025-07-01T13:56:33.695" v="7"/>
        <pc:sldMkLst>
          <pc:docMk/>
          <pc:sldMk cId="3008829510" sldId="290"/>
        </pc:sldMkLst>
      </pc:sldChg>
      <pc:sldChg chg="modSp">
        <pc:chgData name="Katie Smith (ARM - Staff)" userId="S::brp16pxu@uea.ac.uk::df11959b-1e73-4195-8712-b425061f7aa3" providerId="AD" clId="Web-{C9F6ACBD-BAD7-EEDF-FB97-9415576631CC}" dt="2025-07-01T13:59:01.206" v="9"/>
        <pc:sldMkLst>
          <pc:docMk/>
          <pc:sldMk cId="2170660777" sldId="291"/>
        </pc:sldMkLst>
      </pc:sldChg>
    </pc:docChg>
  </pc:docChgLst>
  <pc:docChgLst>
    <pc:chgData name="Chloe Parkes (ARM - Staff)" userId="S::qvc10wsu@uea.ac.uk::1621b4f4-6805-42eb-9f01-c67ec745b48e" providerId="AD" clId="Web-{7EE984F4-BDBC-95E9-7FF0-C3AA09B2B008}"/>
    <pc:docChg chg="addSld delSld modSld sldOrd">
      <pc:chgData name="Chloe Parkes (ARM - Staff)" userId="S::qvc10wsu@uea.ac.uk::1621b4f4-6805-42eb-9f01-c67ec745b48e" providerId="AD" clId="Web-{7EE984F4-BDBC-95E9-7FF0-C3AA09B2B008}" dt="2023-07-20T10:14:59.044" v="715" actId="20577"/>
      <pc:docMkLst>
        <pc:docMk/>
      </pc:docMkLst>
      <pc:sldChg chg="addSp delSp modSp ord">
        <pc:chgData name="Chloe Parkes (ARM - Staff)" userId="S::qvc10wsu@uea.ac.uk::1621b4f4-6805-42eb-9f01-c67ec745b48e" providerId="AD" clId="Web-{7EE984F4-BDBC-95E9-7FF0-C3AA09B2B008}" dt="2023-07-20T09:43:58.639" v="44"/>
        <pc:sldMkLst>
          <pc:docMk/>
          <pc:sldMk cId="779435238" sldId="258"/>
        </pc:sldMkLst>
      </pc:sldChg>
      <pc:sldChg chg="modSp">
        <pc:chgData name="Chloe Parkes (ARM - Staff)" userId="S::qvc10wsu@uea.ac.uk::1621b4f4-6805-42eb-9f01-c67ec745b48e" providerId="AD" clId="Web-{7EE984F4-BDBC-95E9-7FF0-C3AA09B2B008}" dt="2023-07-20T09:45:03.360" v="75" actId="1076"/>
        <pc:sldMkLst>
          <pc:docMk/>
          <pc:sldMk cId="3524010941" sldId="260"/>
        </pc:sldMkLst>
      </pc:sldChg>
      <pc:sldChg chg="new">
        <pc:chgData name="Chloe Parkes (ARM - Staff)" userId="S::qvc10wsu@uea.ac.uk::1621b4f4-6805-42eb-9f01-c67ec745b48e" providerId="AD" clId="Web-{7EE984F4-BDBC-95E9-7FF0-C3AA09B2B008}" dt="2023-07-20T09:42:45.981" v="3"/>
        <pc:sldMkLst>
          <pc:docMk/>
          <pc:sldMk cId="779250539" sldId="271"/>
        </pc:sldMkLst>
      </pc:sldChg>
      <pc:sldChg chg="add del ord replId">
        <pc:chgData name="Chloe Parkes (ARM - Staff)" userId="S::qvc10wsu@uea.ac.uk::1621b4f4-6805-42eb-9f01-c67ec745b48e" providerId="AD" clId="Web-{7EE984F4-BDBC-95E9-7FF0-C3AA09B2B008}" dt="2023-07-20T09:42:43.716" v="2"/>
        <pc:sldMkLst>
          <pc:docMk/>
          <pc:sldMk cId="1959555819" sldId="271"/>
        </pc:sldMkLst>
      </pc:sldChg>
      <pc:sldChg chg="addSp delSp modSp add replId">
        <pc:chgData name="Chloe Parkes (ARM - Staff)" userId="S::qvc10wsu@uea.ac.uk::1621b4f4-6805-42eb-9f01-c67ec745b48e" providerId="AD" clId="Web-{7EE984F4-BDBC-95E9-7FF0-C3AA09B2B008}" dt="2023-07-20T10:14:20.996" v="679" actId="14100"/>
        <pc:sldMkLst>
          <pc:docMk/>
          <pc:sldMk cId="43127452" sldId="272"/>
        </pc:sldMkLst>
      </pc:sldChg>
      <pc:sldChg chg="addSp delSp modSp add replId">
        <pc:chgData name="Chloe Parkes (ARM - Staff)" userId="S::qvc10wsu@uea.ac.uk::1621b4f4-6805-42eb-9f01-c67ec745b48e" providerId="AD" clId="Web-{7EE984F4-BDBC-95E9-7FF0-C3AA09B2B008}" dt="2023-07-20T09:49:27.975" v="272"/>
        <pc:sldMkLst>
          <pc:docMk/>
          <pc:sldMk cId="2331083140" sldId="273"/>
        </pc:sldMkLst>
      </pc:sldChg>
      <pc:sldChg chg="addSp modSp add replId">
        <pc:chgData name="Chloe Parkes (ARM - Staff)" userId="S::qvc10wsu@uea.ac.uk::1621b4f4-6805-42eb-9f01-c67ec745b48e" providerId="AD" clId="Web-{7EE984F4-BDBC-95E9-7FF0-C3AA09B2B008}" dt="2023-07-20T09:45:24.376" v="94" actId="1076"/>
        <pc:sldMkLst>
          <pc:docMk/>
          <pc:sldMk cId="3675078085" sldId="274"/>
        </pc:sldMkLst>
      </pc:sldChg>
      <pc:sldChg chg="add replId">
        <pc:chgData name="Chloe Parkes (ARM - Staff)" userId="S::qvc10wsu@uea.ac.uk::1621b4f4-6805-42eb-9f01-c67ec745b48e" providerId="AD" clId="Web-{7EE984F4-BDBC-95E9-7FF0-C3AA09B2B008}" dt="2023-07-20T09:46:45.487" v="95"/>
        <pc:sldMkLst>
          <pc:docMk/>
          <pc:sldMk cId="3561219213" sldId="275"/>
        </pc:sldMkLst>
      </pc:sldChg>
      <pc:sldChg chg="addSp modSp add replId">
        <pc:chgData name="Chloe Parkes (ARM - Staff)" userId="S::qvc10wsu@uea.ac.uk::1621b4f4-6805-42eb-9f01-c67ec745b48e" providerId="AD" clId="Web-{7EE984F4-BDBC-95E9-7FF0-C3AA09B2B008}" dt="2023-07-20T10:03:30.090" v="538" actId="20577"/>
        <pc:sldMkLst>
          <pc:docMk/>
          <pc:sldMk cId="3350128694" sldId="276"/>
        </pc:sldMkLst>
      </pc:sldChg>
      <pc:sldChg chg="modSp new">
        <pc:chgData name="Chloe Parkes (ARM - Staff)" userId="S::qvc10wsu@uea.ac.uk::1621b4f4-6805-42eb-9f01-c67ec745b48e" providerId="AD" clId="Web-{7EE984F4-BDBC-95E9-7FF0-C3AA09B2B008}" dt="2023-07-20T10:14:59.044" v="715" actId="20577"/>
        <pc:sldMkLst>
          <pc:docMk/>
          <pc:sldMk cId="1678469454" sldId="277"/>
        </pc:sldMkLst>
      </pc:sldChg>
    </pc:docChg>
  </pc:docChgLst>
  <pc:docChgLst>
    <pc:chgData name="Chloe Parkes (ARM - Staff)" userId="S::qvc10wsu@uea.ac.uk::1621b4f4-6805-42eb-9f01-c67ec745b48e" providerId="AD" clId="Web-{324CEF17-3E20-4AFD-E8AA-357106710A61}"/>
    <pc:docChg chg="addSld modSld sldOrd">
      <pc:chgData name="Chloe Parkes (ARM - Staff)" userId="S::qvc10wsu@uea.ac.uk::1621b4f4-6805-42eb-9f01-c67ec745b48e" providerId="AD" clId="Web-{324CEF17-3E20-4AFD-E8AA-357106710A61}" dt="2025-03-26T15:43:06.979" v="859" actId="1076"/>
      <pc:docMkLst>
        <pc:docMk/>
      </pc:docMkLst>
      <pc:sldChg chg="addSp delSp modSp">
        <pc:chgData name="Chloe Parkes (ARM - Staff)" userId="S::qvc10wsu@uea.ac.uk::1621b4f4-6805-42eb-9f01-c67ec745b48e" providerId="AD" clId="Web-{324CEF17-3E20-4AFD-E8AA-357106710A61}" dt="2025-03-26T14:57:06.772" v="5"/>
        <pc:sldMkLst>
          <pc:docMk/>
          <pc:sldMk cId="3350128694" sldId="276"/>
        </pc:sldMkLst>
      </pc:sldChg>
      <pc:sldChg chg="mod modShow">
        <pc:chgData name="Chloe Parkes (ARM - Staff)" userId="S::qvc10wsu@uea.ac.uk::1621b4f4-6805-42eb-9f01-c67ec745b48e" providerId="AD" clId="Web-{324CEF17-3E20-4AFD-E8AA-357106710A61}" dt="2025-03-26T14:31:42.742" v="0"/>
        <pc:sldMkLst>
          <pc:docMk/>
          <pc:sldMk cId="1966590150" sldId="279"/>
        </pc:sldMkLst>
      </pc:sldChg>
      <pc:sldChg chg="addSp delSp modSp mod modClrScheme chgLayout">
        <pc:chgData name="Chloe Parkes (ARM - Staff)" userId="S::qvc10wsu@uea.ac.uk::1621b4f4-6805-42eb-9f01-c67ec745b48e" providerId="AD" clId="Web-{324CEF17-3E20-4AFD-E8AA-357106710A61}" dt="2025-03-26T15:39:45.270" v="841" actId="1076"/>
        <pc:sldMkLst>
          <pc:docMk/>
          <pc:sldMk cId="647005046" sldId="280"/>
        </pc:sldMkLst>
      </pc:sldChg>
      <pc:sldChg chg="addSp delSp modSp mod modClrScheme chgLayout">
        <pc:chgData name="Chloe Parkes (ARM - Staff)" userId="S::qvc10wsu@uea.ac.uk::1621b4f4-6805-42eb-9f01-c67ec745b48e" providerId="AD" clId="Web-{324CEF17-3E20-4AFD-E8AA-357106710A61}" dt="2025-03-26T15:41:29.695" v="853" actId="1076"/>
        <pc:sldMkLst>
          <pc:docMk/>
          <pc:sldMk cId="3189645503" sldId="281"/>
        </pc:sldMkLst>
      </pc:sldChg>
      <pc:sldChg chg="addSp delSp modSp">
        <pc:chgData name="Chloe Parkes (ARM - Staff)" userId="S::qvc10wsu@uea.ac.uk::1621b4f4-6805-42eb-9f01-c67ec745b48e" providerId="AD" clId="Web-{324CEF17-3E20-4AFD-E8AA-357106710A61}" dt="2025-03-26T15:43:06.979" v="859" actId="1076"/>
        <pc:sldMkLst>
          <pc:docMk/>
          <pc:sldMk cId="690930920" sldId="282"/>
        </pc:sldMkLst>
      </pc:sldChg>
      <pc:sldChg chg="addSp delSp modSp new">
        <pc:chgData name="Chloe Parkes (ARM - Staff)" userId="S::qvc10wsu@uea.ac.uk::1621b4f4-6805-42eb-9f01-c67ec745b48e" providerId="AD" clId="Web-{324CEF17-3E20-4AFD-E8AA-357106710A61}" dt="2025-03-26T15:03:51.956" v="129" actId="14100"/>
        <pc:sldMkLst>
          <pc:docMk/>
          <pc:sldMk cId="1386217907" sldId="285"/>
        </pc:sldMkLst>
      </pc:sldChg>
      <pc:sldChg chg="addSp delSp modSp new">
        <pc:chgData name="Chloe Parkes (ARM - Staff)" userId="S::qvc10wsu@uea.ac.uk::1621b4f4-6805-42eb-9f01-c67ec745b48e" providerId="AD" clId="Web-{324CEF17-3E20-4AFD-E8AA-357106710A61}" dt="2025-03-26T15:05:52.678" v="256"/>
        <pc:sldMkLst>
          <pc:docMk/>
          <pc:sldMk cId="3401165668" sldId="286"/>
        </pc:sldMkLst>
      </pc:sldChg>
      <pc:sldChg chg="addSp delSp modSp new">
        <pc:chgData name="Chloe Parkes (ARM - Staff)" userId="S::qvc10wsu@uea.ac.uk::1621b4f4-6805-42eb-9f01-c67ec745b48e" providerId="AD" clId="Web-{324CEF17-3E20-4AFD-E8AA-357106710A61}" dt="2025-03-26T15:13:24.848" v="287" actId="1076"/>
        <pc:sldMkLst>
          <pc:docMk/>
          <pc:sldMk cId="4045333994" sldId="287"/>
        </pc:sldMkLst>
      </pc:sldChg>
      <pc:sldChg chg="addSp delSp modSp add replId">
        <pc:chgData name="Chloe Parkes (ARM - Staff)" userId="S::qvc10wsu@uea.ac.uk::1621b4f4-6805-42eb-9f01-c67ec745b48e" providerId="AD" clId="Web-{324CEF17-3E20-4AFD-E8AA-357106710A61}" dt="2025-03-26T15:16:12.431" v="303" actId="1076"/>
        <pc:sldMkLst>
          <pc:docMk/>
          <pc:sldMk cId="1266029103" sldId="288"/>
        </pc:sldMkLst>
      </pc:sldChg>
      <pc:sldChg chg="addSp delSp modSp add ord replId">
        <pc:chgData name="Chloe Parkes (ARM - Staff)" userId="S::qvc10wsu@uea.ac.uk::1621b4f4-6805-42eb-9f01-c67ec745b48e" providerId="AD" clId="Web-{324CEF17-3E20-4AFD-E8AA-357106710A61}" dt="2025-03-26T15:29:13.220" v="351" actId="14100"/>
        <pc:sldMkLst>
          <pc:docMk/>
          <pc:sldMk cId="3611023240" sldId="289"/>
        </pc:sldMkLst>
      </pc:sldChg>
      <pc:sldChg chg="addSp delSp modSp new">
        <pc:chgData name="Chloe Parkes (ARM - Staff)" userId="S::qvc10wsu@uea.ac.uk::1621b4f4-6805-42eb-9f01-c67ec745b48e" providerId="AD" clId="Web-{324CEF17-3E20-4AFD-E8AA-357106710A61}" dt="2025-03-26T15:22:35.145" v="331" actId="1076"/>
        <pc:sldMkLst>
          <pc:docMk/>
          <pc:sldMk cId="3008829510" sldId="290"/>
        </pc:sldMkLst>
      </pc:sldChg>
      <pc:sldChg chg="addSp delSp modSp new">
        <pc:chgData name="Chloe Parkes (ARM - Staff)" userId="S::qvc10wsu@uea.ac.uk::1621b4f4-6805-42eb-9f01-c67ec745b48e" providerId="AD" clId="Web-{324CEF17-3E20-4AFD-E8AA-357106710A61}" dt="2025-03-26T15:27:30.076" v="346" actId="1076"/>
        <pc:sldMkLst>
          <pc:docMk/>
          <pc:sldMk cId="2170660777" sldId="291"/>
        </pc:sldMkLst>
      </pc:sldChg>
    </pc:docChg>
  </pc:docChgLst>
  <pc:docChgLst>
    <pc:chgData name="Chloe Parkes (ARM - Staff)" userId="S::qvc10wsu@uea.ac.uk::1621b4f4-6805-42eb-9f01-c67ec745b48e" providerId="AD" clId="Web-{26FBB00F-0C69-3645-003E-CEB5FDDBD37C}"/>
    <pc:docChg chg="modSld sldOrd">
      <pc:chgData name="Chloe Parkes (ARM - Staff)" userId="S::qvc10wsu@uea.ac.uk::1621b4f4-6805-42eb-9f01-c67ec745b48e" providerId="AD" clId="Web-{26FBB00F-0C69-3645-003E-CEB5FDDBD37C}" dt="2023-08-08T09:21:43.279" v="107" actId="20577"/>
      <pc:docMkLst>
        <pc:docMk/>
      </pc:docMkLst>
      <pc:sldChg chg="modTransition addAnim delAnim">
        <pc:chgData name="Chloe Parkes (ARM - Staff)" userId="S::qvc10wsu@uea.ac.uk::1621b4f4-6805-42eb-9f01-c67ec745b48e" providerId="AD" clId="Web-{26FBB00F-0C69-3645-003E-CEB5FDDBD37C}" dt="2023-08-08T08:05:55.672" v="6"/>
        <pc:sldMkLst>
          <pc:docMk/>
          <pc:sldMk cId="43127452" sldId="272"/>
        </pc:sldMkLst>
      </pc:sldChg>
      <pc:sldChg chg="ord">
        <pc:chgData name="Chloe Parkes (ARM - Staff)" userId="S::qvc10wsu@uea.ac.uk::1621b4f4-6805-42eb-9f01-c67ec745b48e" providerId="AD" clId="Web-{26FBB00F-0C69-3645-003E-CEB5FDDBD37C}" dt="2023-08-08T08:06:16.156" v="7"/>
        <pc:sldMkLst>
          <pc:docMk/>
          <pc:sldMk cId="3675078085" sldId="274"/>
        </pc:sldMkLst>
      </pc:sldChg>
      <pc:sldChg chg="modSp">
        <pc:chgData name="Chloe Parkes (ARM - Staff)" userId="S::qvc10wsu@uea.ac.uk::1621b4f4-6805-42eb-9f01-c67ec745b48e" providerId="AD" clId="Web-{26FBB00F-0C69-3645-003E-CEB5FDDBD37C}" dt="2023-08-08T08:04:51.920" v="0" actId="20577"/>
        <pc:sldMkLst>
          <pc:docMk/>
          <pc:sldMk cId="3350128694" sldId="276"/>
        </pc:sldMkLst>
      </pc:sldChg>
      <pc:sldChg chg="addSp delSp modSp mod modShow">
        <pc:chgData name="Chloe Parkes (ARM - Staff)" userId="S::qvc10wsu@uea.ac.uk::1621b4f4-6805-42eb-9f01-c67ec745b48e" providerId="AD" clId="Web-{26FBB00F-0C69-3645-003E-CEB5FDDBD37C}" dt="2023-08-08T09:21:43.279" v="107" actId="20577"/>
        <pc:sldMkLst>
          <pc:docMk/>
          <pc:sldMk cId="2388971943" sldId="278"/>
        </pc:sldMkLst>
      </pc:sldChg>
    </pc:docChg>
  </pc:docChgLst>
  <pc:docChgLst>
    <pc:chgData name="Chloe Parkes (ARM - Staff)" userId="S::qvc10wsu@uea.ac.uk::1621b4f4-6805-42eb-9f01-c67ec745b48e" providerId="AD" clId="Web-{3EE38DF0-0058-C459-0052-F1B7D16B9F7B}"/>
    <pc:docChg chg="modSld">
      <pc:chgData name="Chloe Parkes (ARM - Staff)" userId="S::qvc10wsu@uea.ac.uk::1621b4f4-6805-42eb-9f01-c67ec745b48e" providerId="AD" clId="Web-{3EE38DF0-0058-C459-0052-F1B7D16B9F7B}" dt="2023-11-15T08:33:31.779" v="0"/>
      <pc:docMkLst>
        <pc:docMk/>
      </pc:docMkLst>
      <pc:sldChg chg="mod modShow">
        <pc:chgData name="Chloe Parkes (ARM - Staff)" userId="S::qvc10wsu@uea.ac.uk::1621b4f4-6805-42eb-9f01-c67ec745b48e" providerId="AD" clId="Web-{3EE38DF0-0058-C459-0052-F1B7D16B9F7B}" dt="2023-11-15T08:33:31.779" v="0"/>
        <pc:sldMkLst>
          <pc:docMk/>
          <pc:sldMk cId="1966590150" sldId="279"/>
        </pc:sldMkLst>
      </pc:sldChg>
    </pc:docChg>
  </pc:docChgLst>
  <pc:docChgLst>
    <pc:chgData name="William McIlroy" userId="fbb88a3a-975e-4bd1-a1e6-8d2748204e66" providerId="ADAL" clId="{C2F6F58A-1ADB-1843-AA35-91E288605302}"/>
    <pc:docChg chg="undo custSel addSld delSld modSld modMainMaster">
      <pc:chgData name="William McIlroy" userId="fbb88a3a-975e-4bd1-a1e6-8d2748204e66" providerId="ADAL" clId="{C2F6F58A-1ADB-1843-AA35-91E288605302}" dt="2023-06-06T16:06:37.200" v="1655"/>
      <pc:docMkLst>
        <pc:docMk/>
      </pc:docMkLst>
      <pc:sldChg chg="addSp delSp modSp mod">
        <pc:chgData name="William McIlroy" userId="fbb88a3a-975e-4bd1-a1e6-8d2748204e66" providerId="ADAL" clId="{C2F6F58A-1ADB-1843-AA35-91E288605302}" dt="2023-06-06T16:05:13.612" v="1619" actId="478"/>
        <pc:sldMkLst>
          <pc:docMk/>
          <pc:sldMk cId="3803203753" sldId="256"/>
        </pc:sldMkLst>
      </pc:sldChg>
      <pc:sldChg chg="del">
        <pc:chgData name="William McIlroy" userId="fbb88a3a-975e-4bd1-a1e6-8d2748204e66" providerId="ADAL" clId="{C2F6F58A-1ADB-1843-AA35-91E288605302}" dt="2023-06-05T15:03:50.520" v="581" actId="2696"/>
        <pc:sldMkLst>
          <pc:docMk/>
          <pc:sldMk cId="3255838759" sldId="257"/>
        </pc:sldMkLst>
      </pc:sldChg>
      <pc:sldChg chg="modSp mod">
        <pc:chgData name="William McIlroy" userId="fbb88a3a-975e-4bd1-a1e6-8d2748204e66" providerId="ADAL" clId="{C2F6F58A-1ADB-1843-AA35-91E288605302}" dt="2023-06-06T14:35:17.400" v="1504" actId="20577"/>
        <pc:sldMkLst>
          <pc:docMk/>
          <pc:sldMk cId="779435238" sldId="258"/>
        </pc:sldMkLst>
      </pc:sldChg>
      <pc:sldChg chg="addSp delSp modSp mod">
        <pc:chgData name="William McIlroy" userId="fbb88a3a-975e-4bd1-a1e6-8d2748204e66" providerId="ADAL" clId="{C2F6F58A-1ADB-1843-AA35-91E288605302}" dt="2023-06-06T14:28:57.966" v="1404" actId="12789"/>
        <pc:sldMkLst>
          <pc:docMk/>
          <pc:sldMk cId="3839998806" sldId="259"/>
        </pc:sldMkLst>
      </pc:sldChg>
      <pc:sldChg chg="addSp delSp modSp mod">
        <pc:chgData name="William McIlroy" userId="fbb88a3a-975e-4bd1-a1e6-8d2748204e66" providerId="ADAL" clId="{C2F6F58A-1ADB-1843-AA35-91E288605302}" dt="2023-06-06T14:34:01.780" v="1440" actId="1076"/>
        <pc:sldMkLst>
          <pc:docMk/>
          <pc:sldMk cId="3524010941" sldId="260"/>
        </pc:sldMkLst>
      </pc:sldChg>
      <pc:sldChg chg="modSp mod">
        <pc:chgData name="William McIlroy" userId="fbb88a3a-975e-4bd1-a1e6-8d2748204e66" providerId="ADAL" clId="{C2F6F58A-1ADB-1843-AA35-91E288605302}" dt="2023-06-06T14:08:42.787" v="1270" actId="27918"/>
        <pc:sldMkLst>
          <pc:docMk/>
          <pc:sldMk cId="179962081" sldId="261"/>
        </pc:sldMkLst>
      </pc:sldChg>
      <pc:sldChg chg="modSp mod">
        <pc:chgData name="William McIlroy" userId="fbb88a3a-975e-4bd1-a1e6-8d2748204e66" providerId="ADAL" clId="{C2F6F58A-1ADB-1843-AA35-91E288605302}" dt="2023-06-06T14:34:16.967" v="1441" actId="20577"/>
        <pc:sldMkLst>
          <pc:docMk/>
          <pc:sldMk cId="1623715427" sldId="262"/>
        </pc:sldMkLst>
      </pc:sldChg>
      <pc:sldChg chg="modSp mod">
        <pc:chgData name="William McIlroy" userId="fbb88a3a-975e-4bd1-a1e6-8d2748204e66" providerId="ADAL" clId="{C2F6F58A-1ADB-1843-AA35-91E288605302}" dt="2023-06-06T14:08:37.088" v="1268"/>
        <pc:sldMkLst>
          <pc:docMk/>
          <pc:sldMk cId="940846296" sldId="264"/>
        </pc:sldMkLst>
      </pc:sldChg>
      <pc:sldChg chg="del">
        <pc:chgData name="William McIlroy" userId="fbb88a3a-975e-4bd1-a1e6-8d2748204e66" providerId="ADAL" clId="{C2F6F58A-1ADB-1843-AA35-91E288605302}" dt="2023-06-05T15:20:15.087" v="679" actId="2696"/>
        <pc:sldMkLst>
          <pc:docMk/>
          <pc:sldMk cId="1239887037" sldId="265"/>
        </pc:sldMkLst>
      </pc:sldChg>
      <pc:sldChg chg="modSp del mod">
        <pc:chgData name="William McIlroy" userId="fbb88a3a-975e-4bd1-a1e6-8d2748204e66" providerId="ADAL" clId="{C2F6F58A-1ADB-1843-AA35-91E288605302}" dt="2023-06-06T14:30:53.483" v="1421" actId="2696"/>
        <pc:sldMkLst>
          <pc:docMk/>
          <pc:sldMk cId="1537369375" sldId="266"/>
        </pc:sldMkLst>
      </pc:sldChg>
      <pc:sldChg chg="delSp modSp del mod">
        <pc:chgData name="William McIlroy" userId="fbb88a3a-975e-4bd1-a1e6-8d2748204e66" providerId="ADAL" clId="{C2F6F58A-1ADB-1843-AA35-91E288605302}" dt="2023-06-06T14:13:22.952" v="1274" actId="2696"/>
        <pc:sldMkLst>
          <pc:docMk/>
          <pc:sldMk cId="1478176053" sldId="267"/>
        </pc:sldMkLst>
      </pc:sldChg>
      <pc:sldChg chg="addSp delSp modSp add mod">
        <pc:chgData name="William McIlroy" userId="fbb88a3a-975e-4bd1-a1e6-8d2748204e66" providerId="ADAL" clId="{C2F6F58A-1ADB-1843-AA35-91E288605302}" dt="2023-06-06T14:28:24.605" v="1397"/>
        <pc:sldMkLst>
          <pc:docMk/>
          <pc:sldMk cId="14406281" sldId="269"/>
        </pc:sldMkLst>
      </pc:sldChg>
      <pc:sldChg chg="addSp delSp modSp add mod">
        <pc:chgData name="William McIlroy" userId="fbb88a3a-975e-4bd1-a1e6-8d2748204e66" providerId="ADAL" clId="{C2F6F58A-1ADB-1843-AA35-91E288605302}" dt="2023-06-06T14:38:39.742" v="1526" actId="12789"/>
        <pc:sldMkLst>
          <pc:docMk/>
          <pc:sldMk cId="529637630" sldId="270"/>
        </pc:sldMkLst>
      </pc:sldChg>
      <pc:sldMasterChg chg="addSp delSp modSp mod modSldLayout">
        <pc:chgData name="William McIlroy" userId="fbb88a3a-975e-4bd1-a1e6-8d2748204e66" providerId="ADAL" clId="{C2F6F58A-1ADB-1843-AA35-91E288605302}" dt="2023-06-06T16:05:28.214" v="1623"/>
        <pc:sldMasterMkLst>
          <pc:docMk/>
          <pc:sldMasterMk cId="3189985633" sldId="2147483648"/>
        </pc:sldMasterMkLst>
        <pc:sldLayoutChg chg="addSp delSp modSp mod">
          <pc:chgData name="William McIlroy" userId="fbb88a3a-975e-4bd1-a1e6-8d2748204e66" providerId="ADAL" clId="{C2F6F58A-1ADB-1843-AA35-91E288605302}" dt="2023-06-06T16:05:23.819" v="1621"/>
          <pc:sldLayoutMkLst>
            <pc:docMk/>
            <pc:sldMasterMk cId="3189985633" sldId="2147483648"/>
            <pc:sldLayoutMk cId="2289889683" sldId="2147483649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6T16:05:28.214" v="1623"/>
          <pc:sldLayoutMkLst>
            <pc:docMk/>
            <pc:sldMasterMk cId="3189985633" sldId="2147483648"/>
            <pc:sldLayoutMk cId="3599497033" sldId="2147483650"/>
          </pc:sldLayoutMkLst>
        </pc:sldLayoutChg>
      </pc:sldMasterChg>
      <pc:sldMasterChg chg="addSldLayout delSldLayout modSldLayout sldLayoutOrd">
        <pc:chgData name="William McIlroy" userId="fbb88a3a-975e-4bd1-a1e6-8d2748204e66" providerId="ADAL" clId="{C2F6F58A-1ADB-1843-AA35-91E288605302}" dt="2023-06-06T16:05:48.893" v="1635"/>
        <pc:sldMasterMkLst>
          <pc:docMk/>
          <pc:sldMasterMk cId="1334566187" sldId="2147483651"/>
        </pc:sldMasterMkLst>
        <pc:sldLayoutChg chg="modSp del mod ord">
          <pc:chgData name="William McIlroy" userId="fbb88a3a-975e-4bd1-a1e6-8d2748204e66" providerId="ADAL" clId="{C2F6F58A-1ADB-1843-AA35-91E288605302}" dt="2023-06-05T15:04:05.289" v="583" actId="2696"/>
          <pc:sldLayoutMkLst>
            <pc:docMk/>
            <pc:sldMasterMk cId="1334566187" sldId="2147483651"/>
            <pc:sldLayoutMk cId="4177785917" sldId="2147483652"/>
          </pc:sldLayoutMkLst>
        </pc:sldLayoutChg>
        <pc:sldLayoutChg chg="del">
          <pc:chgData name="William McIlroy" userId="fbb88a3a-975e-4bd1-a1e6-8d2748204e66" providerId="ADAL" clId="{C2F6F58A-1ADB-1843-AA35-91E288605302}" dt="2023-06-05T14:59:18.952" v="555" actId="2696"/>
          <pc:sldLayoutMkLst>
            <pc:docMk/>
            <pc:sldMasterMk cId="1334566187" sldId="2147483651"/>
            <pc:sldLayoutMk cId="4190988704" sldId="2147483653"/>
          </pc:sldLayoutMkLst>
        </pc:sldLayoutChg>
        <pc:sldLayoutChg chg="del">
          <pc:chgData name="William McIlroy" userId="fbb88a3a-975e-4bd1-a1e6-8d2748204e66" providerId="ADAL" clId="{C2F6F58A-1ADB-1843-AA35-91E288605302}" dt="2023-06-05T15:08:19.455" v="612" actId="2696"/>
          <pc:sldLayoutMkLst>
            <pc:docMk/>
            <pc:sldMasterMk cId="1334566187" sldId="2147483651"/>
            <pc:sldLayoutMk cId="3468009318" sldId="2147483661"/>
          </pc:sldLayoutMkLst>
        </pc:sldLayoutChg>
        <pc:sldLayoutChg chg="del">
          <pc:chgData name="William McIlroy" userId="fbb88a3a-975e-4bd1-a1e6-8d2748204e66" providerId="ADAL" clId="{C2F6F58A-1ADB-1843-AA35-91E288605302}" dt="2023-06-05T14:51:55.721" v="500" actId="2696"/>
          <pc:sldLayoutMkLst>
            <pc:docMk/>
            <pc:sldMasterMk cId="1334566187" sldId="2147483651"/>
            <pc:sldLayoutMk cId="3702282553" sldId="2147483662"/>
          </pc:sldLayoutMkLst>
        </pc:sldLayoutChg>
        <pc:sldLayoutChg chg="add del">
          <pc:chgData name="William McIlroy" userId="fbb88a3a-975e-4bd1-a1e6-8d2748204e66" providerId="ADAL" clId="{C2F6F58A-1ADB-1843-AA35-91E288605302}" dt="2023-06-05T14:58:51.013" v="552" actId="2696"/>
          <pc:sldLayoutMkLst>
            <pc:docMk/>
            <pc:sldMasterMk cId="1334566187" sldId="2147483651"/>
            <pc:sldLayoutMk cId="549111279" sldId="2147483663"/>
          </pc:sldLayoutMkLst>
        </pc:sldLayoutChg>
        <pc:sldLayoutChg chg="addSp delSp modSp mod ord">
          <pc:chgData name="William McIlroy" userId="fbb88a3a-975e-4bd1-a1e6-8d2748204e66" providerId="ADAL" clId="{C2F6F58A-1ADB-1843-AA35-91E288605302}" dt="2023-06-06T16:05:42.728" v="1631"/>
          <pc:sldLayoutMkLst>
            <pc:docMk/>
            <pc:sldMasterMk cId="1334566187" sldId="2147483651"/>
            <pc:sldLayoutMk cId="850253093" sldId="2147483716"/>
          </pc:sldLayoutMkLst>
        </pc:sldLayoutChg>
        <pc:sldLayoutChg chg="addSp delSp del mod">
          <pc:chgData name="William McIlroy" userId="fbb88a3a-975e-4bd1-a1e6-8d2748204e66" providerId="ADAL" clId="{C2F6F58A-1ADB-1843-AA35-91E288605302}" dt="2023-06-05T14:54:52.256" v="533" actId="2696"/>
          <pc:sldLayoutMkLst>
            <pc:docMk/>
            <pc:sldMasterMk cId="1334566187" sldId="2147483651"/>
            <pc:sldLayoutMk cId="2937517316" sldId="2147483717"/>
          </pc:sldLayoutMkLst>
        </pc:sldLayoutChg>
        <pc:sldLayoutChg chg="addSp delSp modSp add del mod ord">
          <pc:chgData name="William McIlroy" userId="fbb88a3a-975e-4bd1-a1e6-8d2748204e66" providerId="ADAL" clId="{C2F6F58A-1ADB-1843-AA35-91E288605302}" dt="2023-06-06T16:05:45.671" v="1633"/>
          <pc:sldLayoutMkLst>
            <pc:docMk/>
            <pc:sldMasterMk cId="1334566187" sldId="2147483651"/>
            <pc:sldLayoutMk cId="1607134103" sldId="2147483718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6T16:05:39.702" v="1629"/>
          <pc:sldLayoutMkLst>
            <pc:docMk/>
            <pc:sldMasterMk cId="1334566187" sldId="2147483651"/>
            <pc:sldLayoutMk cId="4240613939" sldId="2147483719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6T16:05:48.893" v="1635"/>
          <pc:sldLayoutMkLst>
            <pc:docMk/>
            <pc:sldMasterMk cId="1334566187" sldId="2147483651"/>
            <pc:sldLayoutMk cId="3144800452" sldId="2147483720"/>
          </pc:sldLayoutMkLst>
        </pc:sldLayoutChg>
        <pc:sldLayoutChg chg="new del mod">
          <pc:chgData name="William McIlroy" userId="fbb88a3a-975e-4bd1-a1e6-8d2748204e66" providerId="ADAL" clId="{C2F6F58A-1ADB-1843-AA35-91E288605302}" dt="2023-06-05T15:08:16.619" v="607" actId="2696"/>
          <pc:sldLayoutMkLst>
            <pc:docMk/>
            <pc:sldMasterMk cId="1334566187" sldId="2147483651"/>
            <pc:sldLayoutMk cId="408584081" sldId="2147483721"/>
          </pc:sldLayoutMkLst>
        </pc:sldLayoutChg>
        <pc:sldLayoutChg chg="new del mod">
          <pc:chgData name="William McIlroy" userId="fbb88a3a-975e-4bd1-a1e6-8d2748204e66" providerId="ADAL" clId="{C2F6F58A-1ADB-1843-AA35-91E288605302}" dt="2023-06-05T15:08:18.303" v="610" actId="11236"/>
          <pc:sldLayoutMkLst>
            <pc:docMk/>
            <pc:sldMasterMk cId="1334566187" sldId="2147483651"/>
            <pc:sldLayoutMk cId="3833225280" sldId="2147483721"/>
          </pc:sldLayoutMkLst>
        </pc:sldLayoutChg>
      </pc:sldMasterChg>
      <pc:sldMasterChg chg="addSldLayout delSldLayout modSldLayout">
        <pc:chgData name="William McIlroy" userId="fbb88a3a-975e-4bd1-a1e6-8d2748204e66" providerId="ADAL" clId="{C2F6F58A-1ADB-1843-AA35-91E288605302}" dt="2023-06-06T16:06:22.476" v="1651"/>
        <pc:sldMasterMkLst>
          <pc:docMk/>
          <pc:sldMasterMk cId="556173693" sldId="2147483654"/>
        </pc:sldMasterMkLst>
        <pc:sldLayoutChg chg="addSp delSp modSp mod">
          <pc:chgData name="William McIlroy" userId="fbb88a3a-975e-4bd1-a1e6-8d2748204e66" providerId="ADAL" clId="{C2F6F58A-1ADB-1843-AA35-91E288605302}" dt="2023-06-06T16:06:09.526" v="1645"/>
          <pc:sldLayoutMkLst>
            <pc:docMk/>
            <pc:sldMasterMk cId="556173693" sldId="2147483654"/>
            <pc:sldLayoutMk cId="1889866616" sldId="2147483655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6T09:23:54.457" v="1009"/>
          <pc:sldLayoutMkLst>
            <pc:docMk/>
            <pc:sldMasterMk cId="556173693" sldId="2147483654"/>
            <pc:sldLayoutMk cId="1918984200" sldId="2147483656"/>
          </pc:sldLayoutMkLst>
        </pc:sldLayoutChg>
        <pc:sldLayoutChg chg="del">
          <pc:chgData name="William McIlroy" userId="fbb88a3a-975e-4bd1-a1e6-8d2748204e66" providerId="ADAL" clId="{C2F6F58A-1ADB-1843-AA35-91E288605302}" dt="2023-06-05T15:41:58.631" v="701" actId="2696"/>
          <pc:sldLayoutMkLst>
            <pc:docMk/>
            <pc:sldMasterMk cId="556173693" sldId="2147483654"/>
            <pc:sldLayoutMk cId="2139497983" sldId="2147483664"/>
          </pc:sldLayoutMkLst>
        </pc:sldLayoutChg>
        <pc:sldLayoutChg chg="del">
          <pc:chgData name="William McIlroy" userId="fbb88a3a-975e-4bd1-a1e6-8d2748204e66" providerId="ADAL" clId="{C2F6F58A-1ADB-1843-AA35-91E288605302}" dt="2023-06-05T15:43:09.293" v="714" actId="2696"/>
          <pc:sldLayoutMkLst>
            <pc:docMk/>
            <pc:sldMasterMk cId="556173693" sldId="2147483654"/>
            <pc:sldLayoutMk cId="3987541311" sldId="2147483665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6T09:26:26.906" v="1030" actId="1076"/>
          <pc:sldLayoutMkLst>
            <pc:docMk/>
            <pc:sldMasterMk cId="556173693" sldId="2147483654"/>
            <pc:sldLayoutMk cId="2295402964" sldId="2147483666"/>
          </pc:sldLayoutMkLst>
        </pc:sldLayoutChg>
        <pc:sldLayoutChg chg="del">
          <pc:chgData name="William McIlroy" userId="fbb88a3a-975e-4bd1-a1e6-8d2748204e66" providerId="ADAL" clId="{C2F6F58A-1ADB-1843-AA35-91E288605302}" dt="2023-06-06T09:26:45.384" v="1031" actId="2696"/>
          <pc:sldLayoutMkLst>
            <pc:docMk/>
            <pc:sldMasterMk cId="556173693" sldId="2147483654"/>
            <pc:sldLayoutMk cId="3243480524" sldId="2147483667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5T15:51:51.513" v="722"/>
          <pc:sldLayoutMkLst>
            <pc:docMk/>
            <pc:sldMasterMk cId="556173693" sldId="2147483654"/>
            <pc:sldLayoutMk cId="691459152" sldId="2147483704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5T15:52:41.976" v="742" actId="478"/>
          <pc:sldLayoutMkLst>
            <pc:docMk/>
            <pc:sldMasterMk cId="556173693" sldId="2147483654"/>
            <pc:sldLayoutMk cId="1945217402" sldId="2147483705"/>
          </pc:sldLayoutMkLst>
        </pc:sldLayoutChg>
        <pc:sldLayoutChg chg="del">
          <pc:chgData name="William McIlroy" userId="fbb88a3a-975e-4bd1-a1e6-8d2748204e66" providerId="ADAL" clId="{C2F6F58A-1ADB-1843-AA35-91E288605302}" dt="2023-06-05T15:42:49.232" v="709" actId="2696"/>
          <pc:sldLayoutMkLst>
            <pc:docMk/>
            <pc:sldMasterMk cId="556173693" sldId="2147483654"/>
            <pc:sldLayoutMk cId="488763255" sldId="2147483725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6T16:06:11.992" v="1647"/>
          <pc:sldLayoutMkLst>
            <pc:docMk/>
            <pc:sldMasterMk cId="556173693" sldId="2147483654"/>
            <pc:sldLayoutMk cId="122851623" sldId="2147483726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6T16:06:19.071" v="1649"/>
          <pc:sldLayoutMkLst>
            <pc:docMk/>
            <pc:sldMasterMk cId="556173693" sldId="2147483654"/>
            <pc:sldLayoutMk cId="3983464911" sldId="2147483731"/>
          </pc:sldLayoutMkLst>
        </pc:sldLayoutChg>
        <pc:sldLayoutChg chg="addSp delSp modSp add mod modTransition">
          <pc:chgData name="William McIlroy" userId="fbb88a3a-975e-4bd1-a1e6-8d2748204e66" providerId="ADAL" clId="{C2F6F58A-1ADB-1843-AA35-91E288605302}" dt="2023-06-06T16:06:22.476" v="1651"/>
          <pc:sldLayoutMkLst>
            <pc:docMk/>
            <pc:sldMasterMk cId="556173693" sldId="2147483654"/>
            <pc:sldLayoutMk cId="3987571908" sldId="2147483732"/>
          </pc:sldLayoutMkLst>
        </pc:sldLayoutChg>
      </pc:sldMasterChg>
      <pc:sldMasterChg chg="modSldLayout">
        <pc:chgData name="William McIlroy" userId="fbb88a3a-975e-4bd1-a1e6-8d2748204e66" providerId="ADAL" clId="{C2F6F58A-1ADB-1843-AA35-91E288605302}" dt="2023-06-06T14:19:10.370" v="1305" actId="735"/>
        <pc:sldMasterMkLst>
          <pc:docMk/>
          <pc:sldMasterMk cId="1135501383" sldId="2147483657"/>
        </pc:sldMasterMkLst>
        <pc:sldLayoutChg chg="addSp delSp modSp mod">
          <pc:chgData name="William McIlroy" userId="fbb88a3a-975e-4bd1-a1e6-8d2748204e66" providerId="ADAL" clId="{C2F6F58A-1ADB-1843-AA35-91E288605302}" dt="2023-06-06T14:19:10.370" v="1305" actId="735"/>
          <pc:sldLayoutMkLst>
            <pc:docMk/>
            <pc:sldMasterMk cId="1135501383" sldId="2147483657"/>
            <pc:sldLayoutMk cId="437863461" sldId="2147483658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5T15:58:35.980" v="795" actId="167"/>
          <pc:sldLayoutMkLst>
            <pc:docMk/>
            <pc:sldMasterMk cId="1135501383" sldId="2147483657"/>
            <pc:sldLayoutMk cId="1122218862" sldId="2147483659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5T15:59:30.422" v="811"/>
          <pc:sldLayoutMkLst>
            <pc:docMk/>
            <pc:sldMasterMk cId="1135501383" sldId="2147483657"/>
            <pc:sldLayoutMk cId="2858251540" sldId="2147483668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5T15:59:55.084" v="816" actId="207"/>
          <pc:sldLayoutMkLst>
            <pc:docMk/>
            <pc:sldMasterMk cId="1135501383" sldId="2147483657"/>
            <pc:sldLayoutMk cId="1040817581" sldId="2147483669"/>
          </pc:sldLayoutMkLst>
        </pc:sldLayoutChg>
      </pc:sldMasterChg>
      <pc:sldMasterChg chg="delSldLayout modSldLayout">
        <pc:chgData name="William McIlroy" userId="fbb88a3a-975e-4bd1-a1e6-8d2748204e66" providerId="ADAL" clId="{C2F6F58A-1ADB-1843-AA35-91E288605302}" dt="2023-06-06T08:11:35.162" v="830" actId="2696"/>
        <pc:sldMasterMkLst>
          <pc:docMk/>
          <pc:sldMasterMk cId="2659536003" sldId="2147483675"/>
        </pc:sldMasterMkLst>
        <pc:sldLayoutChg chg="del">
          <pc:chgData name="William McIlroy" userId="fbb88a3a-975e-4bd1-a1e6-8d2748204e66" providerId="ADAL" clId="{C2F6F58A-1ADB-1843-AA35-91E288605302}" dt="2023-06-06T08:11:34.109" v="827" actId="2696"/>
          <pc:sldLayoutMkLst>
            <pc:docMk/>
            <pc:sldMasterMk cId="2659536003" sldId="2147483675"/>
            <pc:sldLayoutMk cId="438723618" sldId="2147483676"/>
          </pc:sldLayoutMkLst>
        </pc:sldLayoutChg>
        <pc:sldLayoutChg chg="del">
          <pc:chgData name="William McIlroy" userId="fbb88a3a-975e-4bd1-a1e6-8d2748204e66" providerId="ADAL" clId="{C2F6F58A-1ADB-1843-AA35-91E288605302}" dt="2023-06-06T08:11:34.434" v="828" actId="2696"/>
          <pc:sldLayoutMkLst>
            <pc:docMk/>
            <pc:sldMasterMk cId="2659536003" sldId="2147483675"/>
            <pc:sldLayoutMk cId="204710967" sldId="2147483677"/>
          </pc:sldLayoutMkLst>
        </pc:sldLayoutChg>
        <pc:sldLayoutChg chg="del">
          <pc:chgData name="William McIlroy" userId="fbb88a3a-975e-4bd1-a1e6-8d2748204e66" providerId="ADAL" clId="{C2F6F58A-1ADB-1843-AA35-91E288605302}" dt="2023-06-06T08:11:34.783" v="829" actId="2696"/>
          <pc:sldLayoutMkLst>
            <pc:docMk/>
            <pc:sldMasterMk cId="2659536003" sldId="2147483675"/>
            <pc:sldLayoutMk cId="2590335805" sldId="2147483678"/>
          </pc:sldLayoutMkLst>
        </pc:sldLayoutChg>
        <pc:sldLayoutChg chg="del">
          <pc:chgData name="William McIlroy" userId="fbb88a3a-975e-4bd1-a1e6-8d2748204e66" providerId="ADAL" clId="{C2F6F58A-1ADB-1843-AA35-91E288605302}" dt="2023-06-06T08:11:35.162" v="830" actId="2696"/>
          <pc:sldLayoutMkLst>
            <pc:docMk/>
            <pc:sldMasterMk cId="2659536003" sldId="2147483675"/>
            <pc:sldLayoutMk cId="2755918954" sldId="2147483679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6T08:11:13.106" v="822"/>
          <pc:sldLayoutMkLst>
            <pc:docMk/>
            <pc:sldMasterMk cId="2659536003" sldId="2147483675"/>
            <pc:sldLayoutMk cId="3348037489" sldId="2147483727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6T08:11:04.733" v="820" actId="1076"/>
          <pc:sldLayoutMkLst>
            <pc:docMk/>
            <pc:sldMasterMk cId="2659536003" sldId="2147483675"/>
            <pc:sldLayoutMk cId="3332029634" sldId="2147483728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6T08:11:24.699" v="824"/>
          <pc:sldLayoutMkLst>
            <pc:docMk/>
            <pc:sldMasterMk cId="2659536003" sldId="2147483675"/>
            <pc:sldLayoutMk cId="3803205375" sldId="2147483729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6T08:11:28.219" v="826"/>
          <pc:sldLayoutMkLst>
            <pc:docMk/>
            <pc:sldMasterMk cId="2659536003" sldId="2147483675"/>
            <pc:sldLayoutMk cId="1926911844" sldId="2147483730"/>
          </pc:sldLayoutMkLst>
        </pc:sldLayoutChg>
      </pc:sldMasterChg>
      <pc:sldMasterChg chg="modSldLayout">
        <pc:chgData name="William McIlroy" userId="fbb88a3a-975e-4bd1-a1e6-8d2748204e66" providerId="ADAL" clId="{C2F6F58A-1ADB-1843-AA35-91E288605302}" dt="2023-06-06T08:14:38.027" v="874" actId="207"/>
        <pc:sldMasterMkLst>
          <pc:docMk/>
          <pc:sldMasterMk cId="3373001889" sldId="2147483680"/>
        </pc:sldMasterMkLst>
        <pc:sldLayoutChg chg="addSp delSp modSp mod">
          <pc:chgData name="William McIlroy" userId="fbb88a3a-975e-4bd1-a1e6-8d2748204e66" providerId="ADAL" clId="{C2F6F58A-1ADB-1843-AA35-91E288605302}" dt="2023-06-06T08:13:51.435" v="859" actId="12789"/>
          <pc:sldLayoutMkLst>
            <pc:docMk/>
            <pc:sldMasterMk cId="3373001889" sldId="2147483680"/>
            <pc:sldLayoutMk cId="1970428892" sldId="2147483681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6T08:14:04.483" v="866"/>
          <pc:sldLayoutMkLst>
            <pc:docMk/>
            <pc:sldMasterMk cId="3373001889" sldId="2147483680"/>
            <pc:sldLayoutMk cId="1311314503" sldId="2147483682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6T08:14:14.170" v="868"/>
          <pc:sldLayoutMkLst>
            <pc:docMk/>
            <pc:sldMasterMk cId="3373001889" sldId="2147483680"/>
            <pc:sldLayoutMk cId="4203478831" sldId="2147483683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6T08:14:38.027" v="874" actId="207"/>
          <pc:sldLayoutMkLst>
            <pc:docMk/>
            <pc:sldMasterMk cId="3373001889" sldId="2147483680"/>
            <pc:sldLayoutMk cId="636611047" sldId="2147483684"/>
          </pc:sldLayoutMkLst>
        </pc:sldLayoutChg>
      </pc:sldMasterChg>
      <pc:sldMasterChg chg="modSldLayout">
        <pc:chgData name="William McIlroy" userId="fbb88a3a-975e-4bd1-a1e6-8d2748204e66" providerId="ADAL" clId="{C2F6F58A-1ADB-1843-AA35-91E288605302}" dt="2023-06-06T08:18:22.053" v="940" actId="478"/>
        <pc:sldMasterMkLst>
          <pc:docMk/>
          <pc:sldMasterMk cId="134724207" sldId="2147483685"/>
        </pc:sldMasterMkLst>
        <pc:sldLayoutChg chg="addSp delSp modSp mod">
          <pc:chgData name="William McIlroy" userId="fbb88a3a-975e-4bd1-a1e6-8d2748204e66" providerId="ADAL" clId="{C2F6F58A-1ADB-1843-AA35-91E288605302}" dt="2023-06-06T08:15:52.325" v="881"/>
          <pc:sldLayoutMkLst>
            <pc:docMk/>
            <pc:sldMasterMk cId="134724207" sldId="2147483685"/>
            <pc:sldLayoutMk cId="3563168103" sldId="2147483686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6T08:17:27.366" v="928" actId="207"/>
          <pc:sldLayoutMkLst>
            <pc:docMk/>
            <pc:sldMasterMk cId="134724207" sldId="2147483685"/>
            <pc:sldLayoutMk cId="1369948985" sldId="2147483688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6T08:16:13.069" v="885" actId="207"/>
          <pc:sldLayoutMkLst>
            <pc:docMk/>
            <pc:sldMasterMk cId="134724207" sldId="2147483685"/>
            <pc:sldLayoutMk cId="1004674603" sldId="2147483690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6T08:16:22.126" v="889" actId="207"/>
          <pc:sldLayoutMkLst>
            <pc:docMk/>
            <pc:sldMasterMk cId="134724207" sldId="2147483685"/>
            <pc:sldLayoutMk cId="2989861974" sldId="2147483691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6T08:17:57.642" v="935" actId="207"/>
          <pc:sldLayoutMkLst>
            <pc:docMk/>
            <pc:sldMasterMk cId="134724207" sldId="2147483685"/>
            <pc:sldLayoutMk cId="3326730274" sldId="2147483692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6T08:18:22.053" v="940" actId="478"/>
          <pc:sldLayoutMkLst>
            <pc:docMk/>
            <pc:sldMasterMk cId="134724207" sldId="2147483685"/>
            <pc:sldLayoutMk cId="3024532083" sldId="2147483693"/>
          </pc:sldLayoutMkLst>
        </pc:sldLayoutChg>
      </pc:sldMasterChg>
      <pc:sldMasterChg chg="modSldLayout">
        <pc:chgData name="William McIlroy" userId="fbb88a3a-975e-4bd1-a1e6-8d2748204e66" providerId="ADAL" clId="{C2F6F58A-1ADB-1843-AA35-91E288605302}" dt="2023-06-06T08:24:32.537" v="957" actId="207"/>
        <pc:sldMasterMkLst>
          <pc:docMk/>
          <pc:sldMasterMk cId="1477514381" sldId="2147483694"/>
        </pc:sldMasterMkLst>
        <pc:sldLayoutChg chg="addSp delSp modSp mod">
          <pc:chgData name="William McIlroy" userId="fbb88a3a-975e-4bd1-a1e6-8d2748204e66" providerId="ADAL" clId="{C2F6F58A-1ADB-1843-AA35-91E288605302}" dt="2023-06-06T08:20:23.936" v="944"/>
          <pc:sldLayoutMkLst>
            <pc:docMk/>
            <pc:sldMasterMk cId="1477514381" sldId="2147483694"/>
            <pc:sldLayoutMk cId="965068171" sldId="2147483695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6T08:20:48.575" v="948"/>
          <pc:sldLayoutMkLst>
            <pc:docMk/>
            <pc:sldMasterMk cId="1477514381" sldId="2147483694"/>
            <pc:sldLayoutMk cId="1202392702" sldId="2147483696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6T08:21:11.381" v="952" actId="207"/>
          <pc:sldLayoutMkLst>
            <pc:docMk/>
            <pc:sldMasterMk cId="1477514381" sldId="2147483694"/>
            <pc:sldLayoutMk cId="3023596760" sldId="2147483697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6T08:24:32.537" v="957" actId="207"/>
          <pc:sldLayoutMkLst>
            <pc:docMk/>
            <pc:sldMasterMk cId="1477514381" sldId="2147483694"/>
            <pc:sldLayoutMk cId="3919429931" sldId="2147483698"/>
          </pc:sldLayoutMkLst>
        </pc:sldLayoutChg>
      </pc:sldMasterChg>
      <pc:sldMasterChg chg="modSldLayout">
        <pc:chgData name="William McIlroy" userId="fbb88a3a-975e-4bd1-a1e6-8d2748204e66" providerId="ADAL" clId="{C2F6F58A-1ADB-1843-AA35-91E288605302}" dt="2023-06-06T16:06:37.200" v="1655"/>
        <pc:sldMasterMkLst>
          <pc:docMk/>
          <pc:sldMasterMk cId="1336206287" sldId="2147483699"/>
        </pc:sldMasterMkLst>
        <pc:sldLayoutChg chg="addSp delSp modSp mod">
          <pc:chgData name="William McIlroy" userId="fbb88a3a-975e-4bd1-a1e6-8d2748204e66" providerId="ADAL" clId="{C2F6F58A-1ADB-1843-AA35-91E288605302}" dt="2023-06-06T16:06:32.568" v="1653"/>
          <pc:sldLayoutMkLst>
            <pc:docMk/>
            <pc:sldMasterMk cId="1336206287" sldId="2147483699"/>
            <pc:sldLayoutMk cId="2802412213" sldId="2147483700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6T16:06:37.200" v="1655"/>
          <pc:sldLayoutMkLst>
            <pc:docMk/>
            <pc:sldMasterMk cId="1336206287" sldId="2147483699"/>
            <pc:sldLayoutMk cId="3609371888" sldId="2147483703"/>
          </pc:sldLayoutMkLst>
        </pc:sldLayoutChg>
      </pc:sldMasterChg>
      <pc:sldMasterChg chg="addSldLayout delSldLayout modSldLayout">
        <pc:chgData name="William McIlroy" userId="fbb88a3a-975e-4bd1-a1e6-8d2748204e66" providerId="ADAL" clId="{C2F6F58A-1ADB-1843-AA35-91E288605302}" dt="2023-06-06T16:06:05.546" v="1643"/>
        <pc:sldMasterMkLst>
          <pc:docMk/>
          <pc:sldMasterMk cId="1809215776" sldId="2147483706"/>
        </pc:sldMasterMkLst>
        <pc:sldLayoutChg chg="del">
          <pc:chgData name="William McIlroy" userId="fbb88a3a-975e-4bd1-a1e6-8d2748204e66" providerId="ADAL" clId="{C2F6F58A-1ADB-1843-AA35-91E288605302}" dt="2023-06-05T15:16:12.879" v="658" actId="2696"/>
          <pc:sldLayoutMkLst>
            <pc:docMk/>
            <pc:sldMasterMk cId="1809215776" sldId="2147483706"/>
            <pc:sldLayoutMk cId="3986168037" sldId="2147483707"/>
          </pc:sldLayoutMkLst>
        </pc:sldLayoutChg>
        <pc:sldLayoutChg chg="modSp del">
          <pc:chgData name="William McIlroy" userId="fbb88a3a-975e-4bd1-a1e6-8d2748204e66" providerId="ADAL" clId="{C2F6F58A-1ADB-1843-AA35-91E288605302}" dt="2023-06-05T15:20:26.606" v="681" actId="2696"/>
          <pc:sldLayoutMkLst>
            <pc:docMk/>
            <pc:sldMasterMk cId="1809215776" sldId="2147483706"/>
            <pc:sldLayoutMk cId="2620491600" sldId="2147483708"/>
          </pc:sldLayoutMkLst>
        </pc:sldLayoutChg>
        <pc:sldLayoutChg chg="del">
          <pc:chgData name="William McIlroy" userId="fbb88a3a-975e-4bd1-a1e6-8d2748204e66" providerId="ADAL" clId="{C2F6F58A-1ADB-1843-AA35-91E288605302}" dt="2023-06-05T15:20:04.464" v="676" actId="2696"/>
          <pc:sldLayoutMkLst>
            <pc:docMk/>
            <pc:sldMasterMk cId="1809215776" sldId="2147483706"/>
            <pc:sldLayoutMk cId="4239127197" sldId="2147483709"/>
          </pc:sldLayoutMkLst>
        </pc:sldLayoutChg>
        <pc:sldLayoutChg chg="del">
          <pc:chgData name="William McIlroy" userId="fbb88a3a-975e-4bd1-a1e6-8d2748204e66" providerId="ADAL" clId="{C2F6F58A-1ADB-1843-AA35-91E288605302}" dt="2023-06-05T15:20:05.230" v="677" actId="2696"/>
          <pc:sldLayoutMkLst>
            <pc:docMk/>
            <pc:sldMasterMk cId="1809215776" sldId="2147483706"/>
            <pc:sldLayoutMk cId="2051867076" sldId="2147483710"/>
          </pc:sldLayoutMkLst>
        </pc:sldLayoutChg>
        <pc:sldLayoutChg chg="del">
          <pc:chgData name="William McIlroy" userId="fbb88a3a-975e-4bd1-a1e6-8d2748204e66" providerId="ADAL" clId="{C2F6F58A-1ADB-1843-AA35-91E288605302}" dt="2023-06-05T15:20:05.893" v="678" actId="2696"/>
          <pc:sldLayoutMkLst>
            <pc:docMk/>
            <pc:sldMasterMk cId="1809215776" sldId="2147483706"/>
            <pc:sldLayoutMk cId="1323846539" sldId="2147483711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6T16:05:53.766" v="1637"/>
          <pc:sldLayoutMkLst>
            <pc:docMk/>
            <pc:sldMasterMk cId="1809215776" sldId="2147483706"/>
            <pc:sldLayoutMk cId="3662834696" sldId="2147483721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6T16:05:59.007" v="1639"/>
          <pc:sldLayoutMkLst>
            <pc:docMk/>
            <pc:sldMasterMk cId="1809215776" sldId="2147483706"/>
            <pc:sldLayoutMk cId="3312195687" sldId="2147483722"/>
          </pc:sldLayoutMkLst>
        </pc:sldLayoutChg>
        <pc:sldLayoutChg chg="addSp delSp modSp add del mod">
          <pc:chgData name="William McIlroy" userId="fbb88a3a-975e-4bd1-a1e6-8d2748204e66" providerId="ADAL" clId="{C2F6F58A-1ADB-1843-AA35-91E288605302}" dt="2023-06-06T16:06:01.876" v="1641"/>
          <pc:sldLayoutMkLst>
            <pc:docMk/>
            <pc:sldMasterMk cId="1809215776" sldId="2147483706"/>
            <pc:sldLayoutMk cId="3349605080" sldId="2147483723"/>
          </pc:sldLayoutMkLst>
        </pc:sldLayoutChg>
        <pc:sldLayoutChg chg="addSp delSp modSp add del mod">
          <pc:chgData name="William McIlroy" userId="fbb88a3a-975e-4bd1-a1e6-8d2748204e66" providerId="ADAL" clId="{C2F6F58A-1ADB-1843-AA35-91E288605302}" dt="2023-06-06T16:06:05.546" v="1643"/>
          <pc:sldLayoutMkLst>
            <pc:docMk/>
            <pc:sldMasterMk cId="1809215776" sldId="2147483706"/>
            <pc:sldLayoutMk cId="3683044034" sldId="2147483724"/>
          </pc:sldLayoutMkLst>
        </pc:sldLayoutChg>
      </pc:sldMasterChg>
      <pc:sldMasterChg chg="delSldLayout modSldLayout">
        <pc:chgData name="William McIlroy" userId="fbb88a3a-975e-4bd1-a1e6-8d2748204e66" providerId="ADAL" clId="{C2F6F58A-1ADB-1843-AA35-91E288605302}" dt="2023-06-06T16:05:35.391" v="1627"/>
        <pc:sldMasterMkLst>
          <pc:docMk/>
          <pc:sldMasterMk cId="4087532478" sldId="2147483712"/>
        </pc:sldMasterMkLst>
        <pc:sldLayoutChg chg="addSp delSp modSp mod">
          <pc:chgData name="William McIlroy" userId="fbb88a3a-975e-4bd1-a1e6-8d2748204e66" providerId="ADAL" clId="{C2F6F58A-1ADB-1843-AA35-91E288605302}" dt="2023-06-06T16:05:31.972" v="1625"/>
          <pc:sldLayoutMkLst>
            <pc:docMk/>
            <pc:sldMasterMk cId="4087532478" sldId="2147483712"/>
            <pc:sldLayoutMk cId="4176594986" sldId="2147483713"/>
          </pc:sldLayoutMkLst>
        </pc:sldLayoutChg>
        <pc:sldLayoutChg chg="del">
          <pc:chgData name="William McIlroy" userId="fbb88a3a-975e-4bd1-a1e6-8d2748204e66" providerId="ADAL" clId="{C2F6F58A-1ADB-1843-AA35-91E288605302}" dt="2023-06-05T13:44:10.929" v="468" actId="2696"/>
          <pc:sldLayoutMkLst>
            <pc:docMk/>
            <pc:sldMasterMk cId="4087532478" sldId="2147483712"/>
            <pc:sldLayoutMk cId="1031984074" sldId="2147483714"/>
          </pc:sldLayoutMkLst>
        </pc:sldLayoutChg>
        <pc:sldLayoutChg chg="addSp delSp modSp mod">
          <pc:chgData name="William McIlroy" userId="fbb88a3a-975e-4bd1-a1e6-8d2748204e66" providerId="ADAL" clId="{C2F6F58A-1ADB-1843-AA35-91E288605302}" dt="2023-06-06T16:05:35.391" v="1627"/>
          <pc:sldLayoutMkLst>
            <pc:docMk/>
            <pc:sldMasterMk cId="4087532478" sldId="2147483712"/>
            <pc:sldLayoutMk cId="1005354503" sldId="2147483715"/>
          </pc:sldLayoutMkLst>
        </pc:sldLayoutChg>
      </pc:sldMasterChg>
    </pc:docChg>
  </pc:docChgLst>
  <pc:docChgLst>
    <pc:chgData name="Chloe Parkes (ARM - Staff)" userId="S::qvc10wsu@uea.ac.uk::1621b4f4-6805-42eb-9f01-c67ec745b48e" providerId="AD" clId="Web-{C7323C6C-591B-34A8-6C1B-170C723C1968}"/>
    <pc:docChg chg="addSld modSld">
      <pc:chgData name="Chloe Parkes (ARM - Staff)" userId="S::qvc10wsu@uea.ac.uk::1621b4f4-6805-42eb-9f01-c67ec745b48e" providerId="AD" clId="Web-{C7323C6C-591B-34A8-6C1B-170C723C1968}" dt="2024-09-17T14:17:54.584" v="418"/>
      <pc:docMkLst>
        <pc:docMk/>
      </pc:docMkLst>
      <pc:sldChg chg="addSp delSp modSp add replId addAnim delAnim modNotes">
        <pc:chgData name="Chloe Parkes (ARM - Staff)" userId="S::qvc10wsu@uea.ac.uk::1621b4f4-6805-42eb-9f01-c67ec745b48e" providerId="AD" clId="Web-{C7323C6C-591B-34A8-6C1B-170C723C1968}" dt="2024-09-17T14:17:54.584" v="418"/>
        <pc:sldMkLst>
          <pc:docMk/>
          <pc:sldMk cId="1980874425" sldId="280"/>
        </pc:sldMkLst>
      </pc:sldChg>
    </pc:docChg>
  </pc:docChgLst>
  <pc:docChgLst>
    <pc:chgData name="Chloe Parkes (ARM - Staff)" userId="S::qvc10wsu@uea.ac.uk::1621b4f4-6805-42eb-9f01-c67ec745b48e" providerId="AD" clId="Web-{D43F5A62-7B8E-B4BE-A4EC-A7D96CA7FD11}"/>
    <pc:docChg chg="addSld modSld">
      <pc:chgData name="Chloe Parkes (ARM - Staff)" userId="S::qvc10wsu@uea.ac.uk::1621b4f4-6805-42eb-9f01-c67ec745b48e" providerId="AD" clId="Web-{D43F5A62-7B8E-B4BE-A4EC-A7D96CA7FD11}" dt="2025-03-17T14:46:47.875" v="166" actId="20577"/>
      <pc:docMkLst>
        <pc:docMk/>
      </pc:docMkLst>
      <pc:sldChg chg="modSp new">
        <pc:chgData name="Chloe Parkes (ARM - Staff)" userId="S::qvc10wsu@uea.ac.uk::1621b4f4-6805-42eb-9f01-c67ec745b48e" providerId="AD" clId="Web-{D43F5A62-7B8E-B4BE-A4EC-A7D96CA7FD11}" dt="2025-03-17T14:42:22.197" v="150" actId="20577"/>
        <pc:sldMkLst>
          <pc:docMk/>
          <pc:sldMk cId="647005046" sldId="280"/>
        </pc:sldMkLst>
      </pc:sldChg>
      <pc:sldChg chg="modSp new">
        <pc:chgData name="Chloe Parkes (ARM - Staff)" userId="S::qvc10wsu@uea.ac.uk::1621b4f4-6805-42eb-9f01-c67ec745b48e" providerId="AD" clId="Web-{D43F5A62-7B8E-B4BE-A4EC-A7D96CA7FD11}" dt="2025-03-17T14:40:55.836" v="87" actId="20577"/>
        <pc:sldMkLst>
          <pc:docMk/>
          <pc:sldMk cId="3189645503" sldId="281"/>
        </pc:sldMkLst>
      </pc:sldChg>
      <pc:sldChg chg="modSp new">
        <pc:chgData name="Chloe Parkes (ARM - Staff)" userId="S::qvc10wsu@uea.ac.uk::1621b4f4-6805-42eb-9f01-c67ec745b48e" providerId="AD" clId="Web-{D43F5A62-7B8E-B4BE-A4EC-A7D96CA7FD11}" dt="2025-03-17T14:41:19.883" v="130" actId="20577"/>
        <pc:sldMkLst>
          <pc:docMk/>
          <pc:sldMk cId="690930920" sldId="282"/>
        </pc:sldMkLst>
      </pc:sldChg>
      <pc:sldChg chg="modSp new">
        <pc:chgData name="Chloe Parkes (ARM - Staff)" userId="S::qvc10wsu@uea.ac.uk::1621b4f4-6805-42eb-9f01-c67ec745b48e" providerId="AD" clId="Web-{D43F5A62-7B8E-B4BE-A4EC-A7D96CA7FD11}" dt="2025-03-17T14:46:27.828" v="160" actId="20577"/>
        <pc:sldMkLst>
          <pc:docMk/>
          <pc:sldMk cId="1999588607" sldId="283"/>
        </pc:sldMkLst>
      </pc:sldChg>
      <pc:sldChg chg="modSp new">
        <pc:chgData name="Chloe Parkes (ARM - Staff)" userId="S::qvc10wsu@uea.ac.uk::1621b4f4-6805-42eb-9f01-c67ec745b48e" providerId="AD" clId="Web-{D43F5A62-7B8E-B4BE-A4EC-A7D96CA7FD11}" dt="2025-03-17T14:46:47.875" v="166" actId="20577"/>
        <pc:sldMkLst>
          <pc:docMk/>
          <pc:sldMk cId="4220689969" sldId="284"/>
        </pc:sldMkLst>
      </pc:sldChg>
    </pc:docChg>
  </pc:docChgLst>
  <pc:docChgLst>
    <pc:chgData name="Chloe Parkes (ARM - Staff)" userId="S::qvc10wsu@uea.ac.uk::1621b4f4-6805-42eb-9f01-c67ec745b48e" providerId="AD" clId="Web-{FA6B996B-7DC3-5C78-B283-22E70A0255F8}"/>
    <pc:docChg chg="addSld modSld">
      <pc:chgData name="Chloe Parkes (ARM - Staff)" userId="S::qvc10wsu@uea.ac.uk::1621b4f4-6805-42eb-9f01-c67ec745b48e" providerId="AD" clId="Web-{FA6B996B-7DC3-5C78-B283-22E70A0255F8}" dt="2023-07-25T12:22:28.047" v="178" actId="20577"/>
      <pc:docMkLst>
        <pc:docMk/>
      </pc:docMkLst>
      <pc:sldChg chg="modSp">
        <pc:chgData name="Chloe Parkes (ARM - Staff)" userId="S::qvc10wsu@uea.ac.uk::1621b4f4-6805-42eb-9f01-c67ec745b48e" providerId="AD" clId="Web-{FA6B996B-7DC3-5C78-B283-22E70A0255F8}" dt="2023-07-25T10:02:00.173" v="173"/>
        <pc:sldMkLst>
          <pc:docMk/>
          <pc:sldMk cId="2331083140" sldId="273"/>
        </pc:sldMkLst>
      </pc:sldChg>
      <pc:sldChg chg="addSp modSp">
        <pc:chgData name="Chloe Parkes (ARM - Staff)" userId="S::qvc10wsu@uea.ac.uk::1621b4f4-6805-42eb-9f01-c67ec745b48e" providerId="AD" clId="Web-{FA6B996B-7DC3-5C78-B283-22E70A0255F8}" dt="2023-07-25T12:22:28.047" v="178" actId="20577"/>
        <pc:sldMkLst>
          <pc:docMk/>
          <pc:sldMk cId="1678469454" sldId="277"/>
        </pc:sldMkLst>
      </pc:sldChg>
      <pc:sldChg chg="modSp add replId">
        <pc:chgData name="Chloe Parkes (ARM - Staff)" userId="S::qvc10wsu@uea.ac.uk::1621b4f4-6805-42eb-9f01-c67ec745b48e" providerId="AD" clId="Web-{FA6B996B-7DC3-5C78-B283-22E70A0255F8}" dt="2023-07-25T09:55:23.552" v="167" actId="20577"/>
        <pc:sldMkLst>
          <pc:docMk/>
          <pc:sldMk cId="2388971943" sldId="278"/>
        </pc:sldMkLst>
      </pc:sldChg>
    </pc:docChg>
  </pc:docChgLst>
  <pc:docChgLst>
    <pc:chgData name="Chloe Parkes (ARM - Staff)" userId="S::qvc10wsu@uea.ac.uk::1621b4f4-6805-42eb-9f01-c67ec745b48e" providerId="AD" clId="Web-{80437E4D-0CC5-2FA0-D02D-0F5FEC63164B}"/>
    <pc:docChg chg="delSld modSld sldOrd">
      <pc:chgData name="Chloe Parkes (ARM - Staff)" userId="S::qvc10wsu@uea.ac.uk::1621b4f4-6805-42eb-9f01-c67ec745b48e" providerId="AD" clId="Web-{80437E4D-0CC5-2FA0-D02D-0F5FEC63164B}" dt="2025-03-20T13:58:29.452" v="61" actId="20577"/>
      <pc:docMkLst>
        <pc:docMk/>
      </pc:docMkLst>
      <pc:sldChg chg="modSp">
        <pc:chgData name="Chloe Parkes (ARM - Staff)" userId="S::qvc10wsu@uea.ac.uk::1621b4f4-6805-42eb-9f01-c67ec745b48e" providerId="AD" clId="Web-{80437E4D-0CC5-2FA0-D02D-0F5FEC63164B}" dt="2025-03-20T13:58:29.452" v="61" actId="20577"/>
        <pc:sldMkLst>
          <pc:docMk/>
          <pc:sldMk cId="3350128694" sldId="276"/>
        </pc:sldMkLst>
      </pc:sldChg>
      <pc:sldChg chg="modSp">
        <pc:chgData name="Chloe Parkes (ARM - Staff)" userId="S::qvc10wsu@uea.ac.uk::1621b4f4-6805-42eb-9f01-c67ec745b48e" providerId="AD" clId="Web-{80437E4D-0CC5-2FA0-D02D-0F5FEC63164B}" dt="2025-03-20T13:58:12.733" v="27" actId="20577"/>
        <pc:sldMkLst>
          <pc:docMk/>
          <pc:sldMk cId="647005046" sldId="280"/>
        </pc:sldMkLst>
      </pc:sldChg>
      <pc:sldChg chg="modSp">
        <pc:chgData name="Chloe Parkes (ARM - Staff)" userId="S::qvc10wsu@uea.ac.uk::1621b4f4-6805-42eb-9f01-c67ec745b48e" providerId="AD" clId="Web-{80437E4D-0CC5-2FA0-D02D-0F5FEC63164B}" dt="2025-03-20T13:55:33.855" v="21" actId="20577"/>
        <pc:sldMkLst>
          <pc:docMk/>
          <pc:sldMk cId="3189645503" sldId="281"/>
        </pc:sldMkLst>
      </pc:sldChg>
      <pc:sldChg chg="modSp">
        <pc:chgData name="Chloe Parkes (ARM - Staff)" userId="S::qvc10wsu@uea.ac.uk::1621b4f4-6805-42eb-9f01-c67ec745b48e" providerId="AD" clId="Web-{80437E4D-0CC5-2FA0-D02D-0F5FEC63164B}" dt="2025-03-20T13:55:40.230" v="25" actId="20577"/>
        <pc:sldMkLst>
          <pc:docMk/>
          <pc:sldMk cId="690930920" sldId="282"/>
        </pc:sldMkLst>
      </pc:sldChg>
      <pc:sldChg chg="del">
        <pc:chgData name="Chloe Parkes (ARM - Staff)" userId="S::qvc10wsu@uea.ac.uk::1621b4f4-6805-42eb-9f01-c67ec745b48e" providerId="AD" clId="Web-{80437E4D-0CC5-2FA0-D02D-0F5FEC63164B}" dt="2025-03-20T13:55:45.887" v="26"/>
        <pc:sldMkLst>
          <pc:docMk/>
          <pc:sldMk cId="1999588607" sldId="283"/>
        </pc:sldMkLst>
      </pc:sldChg>
      <pc:sldChg chg="ord">
        <pc:chgData name="Chloe Parkes (ARM - Staff)" userId="S::qvc10wsu@uea.ac.uk::1621b4f4-6805-42eb-9f01-c67ec745b48e" providerId="AD" clId="Web-{80437E4D-0CC5-2FA0-D02D-0F5FEC63164B}" dt="2025-03-20T13:55:06.933" v="2"/>
        <pc:sldMkLst>
          <pc:docMk/>
          <pc:sldMk cId="4220689969" sldId="284"/>
        </pc:sldMkLst>
      </pc:sldChg>
    </pc:docChg>
  </pc:docChgLst>
  <pc:docChgLst>
    <pc:chgData name="Julie Smith (ARM - Staff)" userId="a8d7866a-c9a0-4f59-bac0-d3382170ab56" providerId="ADAL" clId="{03C77247-1AB3-4E58-97F8-9975FD1853DF}"/>
    <pc:docChg chg="sldOrd">
      <pc:chgData name="Julie Smith (ARM - Staff)" userId="a8d7866a-c9a0-4f59-bac0-d3382170ab56" providerId="ADAL" clId="{03C77247-1AB3-4E58-97F8-9975FD1853DF}" dt="2023-10-23T12:51:33.809" v="0" actId="20578"/>
      <pc:docMkLst>
        <pc:docMk/>
      </pc:docMkLst>
      <pc:sldChg chg="ord">
        <pc:chgData name="Julie Smith (ARM - Staff)" userId="a8d7866a-c9a0-4f59-bac0-d3382170ab56" providerId="ADAL" clId="{03C77247-1AB3-4E58-97F8-9975FD1853DF}" dt="2023-10-23T12:51:33.809" v="0" actId="20578"/>
        <pc:sldMkLst>
          <pc:docMk/>
          <pc:sldMk cId="3350128694" sldId="276"/>
        </pc:sldMkLst>
      </pc:sldChg>
    </pc:docChg>
  </pc:docChgLst>
  <pc:docChgLst>
    <pc:chgData name="Chloe Parkes (ARM - Staff)" userId="S::qvc10wsu@uea.ac.uk::1621b4f4-6805-42eb-9f01-c67ec745b48e" providerId="AD" clId="Web-{ECFD3AEB-7B16-A6E6-4BE0-49D6780DCDA5}"/>
    <pc:docChg chg="delSld modSld">
      <pc:chgData name="Chloe Parkes (ARM - Staff)" userId="S::qvc10wsu@uea.ac.uk::1621b4f4-6805-42eb-9f01-c67ec745b48e" providerId="AD" clId="Web-{ECFD3AEB-7B16-A6E6-4BE0-49D6780DCDA5}" dt="2025-03-17T14:35:00.130" v="24"/>
      <pc:docMkLst>
        <pc:docMk/>
      </pc:docMkLst>
      <pc:sldChg chg="modSp">
        <pc:chgData name="Chloe Parkes (ARM - Staff)" userId="S::qvc10wsu@uea.ac.uk::1621b4f4-6805-42eb-9f01-c67ec745b48e" providerId="AD" clId="Web-{ECFD3AEB-7B16-A6E6-4BE0-49D6780DCDA5}" dt="2025-03-17T14:34:38.644" v="5" actId="20577"/>
        <pc:sldMkLst>
          <pc:docMk/>
          <pc:sldMk cId="779435238" sldId="258"/>
        </pc:sldMkLst>
      </pc:sldChg>
      <pc:sldChg chg="del">
        <pc:chgData name="Chloe Parkes (ARM - Staff)" userId="S::qvc10wsu@uea.ac.uk::1621b4f4-6805-42eb-9f01-c67ec745b48e" providerId="AD" clId="Web-{ECFD3AEB-7B16-A6E6-4BE0-49D6780DCDA5}" dt="2025-03-17T14:35:00.130" v="24"/>
        <pc:sldMkLst>
          <pc:docMk/>
          <pc:sldMk cId="2331083140" sldId="273"/>
        </pc:sldMkLst>
      </pc:sldChg>
      <pc:sldChg chg="modSp">
        <pc:chgData name="Chloe Parkes (ARM - Staff)" userId="S::qvc10wsu@uea.ac.uk::1621b4f4-6805-42eb-9f01-c67ec745b48e" providerId="AD" clId="Web-{ECFD3AEB-7B16-A6E6-4BE0-49D6780DCDA5}" dt="2025-03-17T14:34:39.675" v="7" actId="20577"/>
        <pc:sldMkLst>
          <pc:docMk/>
          <pc:sldMk cId="3350128694" sldId="276"/>
        </pc:sldMkLst>
      </pc:sldChg>
      <pc:sldChg chg="modSp">
        <pc:chgData name="Chloe Parkes (ARM - Staff)" userId="S::qvc10wsu@uea.ac.uk::1621b4f4-6805-42eb-9f01-c67ec745b48e" providerId="AD" clId="Web-{ECFD3AEB-7B16-A6E6-4BE0-49D6780DCDA5}" dt="2025-03-17T14:34:29.643" v="1" actId="20577"/>
        <pc:sldMkLst>
          <pc:docMk/>
          <pc:sldMk cId="1966590150" sldId="279"/>
        </pc:sldMkLst>
      </pc:sldChg>
      <pc:sldChg chg="del">
        <pc:chgData name="Chloe Parkes (ARM - Staff)" userId="S::qvc10wsu@uea.ac.uk::1621b4f4-6805-42eb-9f01-c67ec745b48e" providerId="AD" clId="Web-{ECFD3AEB-7B16-A6E6-4BE0-49D6780DCDA5}" dt="2025-03-17T14:34:41.894" v="8"/>
        <pc:sldMkLst>
          <pc:docMk/>
          <pc:sldMk cId="352587693" sldId="280"/>
        </pc:sldMkLst>
      </pc:sldChg>
      <pc:sldChg chg="del">
        <pc:chgData name="Chloe Parkes (ARM - Staff)" userId="S::qvc10wsu@uea.ac.uk::1621b4f4-6805-42eb-9f01-c67ec745b48e" providerId="AD" clId="Web-{ECFD3AEB-7B16-A6E6-4BE0-49D6780DCDA5}" dt="2025-03-17T14:34:43.098" v="9"/>
        <pc:sldMkLst>
          <pc:docMk/>
          <pc:sldMk cId="2954419705" sldId="281"/>
        </pc:sldMkLst>
      </pc:sldChg>
      <pc:sldChg chg="del">
        <pc:chgData name="Chloe Parkes (ARM - Staff)" userId="S::qvc10wsu@uea.ac.uk::1621b4f4-6805-42eb-9f01-c67ec745b48e" providerId="AD" clId="Web-{ECFD3AEB-7B16-A6E6-4BE0-49D6780DCDA5}" dt="2025-03-17T14:34:47.817" v="13"/>
        <pc:sldMkLst>
          <pc:docMk/>
          <pc:sldMk cId="806156254" sldId="282"/>
        </pc:sldMkLst>
      </pc:sldChg>
      <pc:sldChg chg="del">
        <pc:chgData name="Chloe Parkes (ARM - Staff)" userId="S::qvc10wsu@uea.ac.uk::1621b4f4-6805-42eb-9f01-c67ec745b48e" providerId="AD" clId="Web-{ECFD3AEB-7B16-A6E6-4BE0-49D6780DCDA5}" dt="2025-03-17T14:34:48.551" v="14"/>
        <pc:sldMkLst>
          <pc:docMk/>
          <pc:sldMk cId="3147595626" sldId="283"/>
        </pc:sldMkLst>
      </pc:sldChg>
      <pc:sldChg chg="del">
        <pc:chgData name="Chloe Parkes (ARM - Staff)" userId="S::qvc10wsu@uea.ac.uk::1621b4f4-6805-42eb-9f01-c67ec745b48e" providerId="AD" clId="Web-{ECFD3AEB-7B16-A6E6-4BE0-49D6780DCDA5}" dt="2025-03-17T14:34:50.332" v="15"/>
        <pc:sldMkLst>
          <pc:docMk/>
          <pc:sldMk cId="991913395" sldId="284"/>
        </pc:sldMkLst>
      </pc:sldChg>
      <pc:sldChg chg="del">
        <pc:chgData name="Chloe Parkes (ARM - Staff)" userId="S::qvc10wsu@uea.ac.uk::1621b4f4-6805-42eb-9f01-c67ec745b48e" providerId="AD" clId="Web-{ECFD3AEB-7B16-A6E6-4BE0-49D6780DCDA5}" dt="2025-03-17T14:34:50.676" v="16"/>
        <pc:sldMkLst>
          <pc:docMk/>
          <pc:sldMk cId="1483435" sldId="285"/>
        </pc:sldMkLst>
      </pc:sldChg>
      <pc:sldChg chg="del">
        <pc:chgData name="Chloe Parkes (ARM - Staff)" userId="S::qvc10wsu@uea.ac.uk::1621b4f4-6805-42eb-9f01-c67ec745b48e" providerId="AD" clId="Web-{ECFD3AEB-7B16-A6E6-4BE0-49D6780DCDA5}" dt="2025-03-17T14:34:52.926" v="17"/>
        <pc:sldMkLst>
          <pc:docMk/>
          <pc:sldMk cId="3571911815" sldId="286"/>
        </pc:sldMkLst>
      </pc:sldChg>
      <pc:sldChg chg="del">
        <pc:chgData name="Chloe Parkes (ARM - Staff)" userId="S::qvc10wsu@uea.ac.uk::1621b4f4-6805-42eb-9f01-c67ec745b48e" providerId="AD" clId="Web-{ECFD3AEB-7B16-A6E6-4BE0-49D6780DCDA5}" dt="2025-03-17T14:34:54.489" v="18"/>
        <pc:sldMkLst>
          <pc:docMk/>
          <pc:sldMk cId="2153809034" sldId="287"/>
        </pc:sldMkLst>
      </pc:sldChg>
      <pc:sldChg chg="del">
        <pc:chgData name="Chloe Parkes (ARM - Staff)" userId="S::qvc10wsu@uea.ac.uk::1621b4f4-6805-42eb-9f01-c67ec745b48e" providerId="AD" clId="Web-{ECFD3AEB-7B16-A6E6-4BE0-49D6780DCDA5}" dt="2025-03-17T14:34:54.958" v="19"/>
        <pc:sldMkLst>
          <pc:docMk/>
          <pc:sldMk cId="3616855606" sldId="288"/>
        </pc:sldMkLst>
      </pc:sldChg>
      <pc:sldChg chg="del">
        <pc:chgData name="Chloe Parkes (ARM - Staff)" userId="S::qvc10wsu@uea.ac.uk::1621b4f4-6805-42eb-9f01-c67ec745b48e" providerId="AD" clId="Web-{ECFD3AEB-7B16-A6E6-4BE0-49D6780DCDA5}" dt="2025-03-17T14:34:55.489" v="20"/>
        <pc:sldMkLst>
          <pc:docMk/>
          <pc:sldMk cId="1307886863" sldId="289"/>
        </pc:sldMkLst>
      </pc:sldChg>
      <pc:sldChg chg="del">
        <pc:chgData name="Chloe Parkes (ARM - Staff)" userId="S::qvc10wsu@uea.ac.uk::1621b4f4-6805-42eb-9f01-c67ec745b48e" providerId="AD" clId="Web-{ECFD3AEB-7B16-A6E6-4BE0-49D6780DCDA5}" dt="2025-03-17T14:34:56.802" v="21"/>
        <pc:sldMkLst>
          <pc:docMk/>
          <pc:sldMk cId="2281829626" sldId="290"/>
        </pc:sldMkLst>
      </pc:sldChg>
      <pc:sldChg chg="del">
        <pc:chgData name="Chloe Parkes (ARM - Staff)" userId="S::qvc10wsu@uea.ac.uk::1621b4f4-6805-42eb-9f01-c67ec745b48e" providerId="AD" clId="Web-{ECFD3AEB-7B16-A6E6-4BE0-49D6780DCDA5}" dt="2025-03-17T14:34:57.489" v="22"/>
        <pc:sldMkLst>
          <pc:docMk/>
          <pc:sldMk cId="1707867685" sldId="291"/>
        </pc:sldMkLst>
      </pc:sldChg>
      <pc:sldChg chg="del">
        <pc:chgData name="Chloe Parkes (ARM - Staff)" userId="S::qvc10wsu@uea.ac.uk::1621b4f4-6805-42eb-9f01-c67ec745b48e" providerId="AD" clId="Web-{ECFD3AEB-7B16-A6E6-4BE0-49D6780DCDA5}" dt="2025-03-17T14:34:43.582" v="10"/>
        <pc:sldMkLst>
          <pc:docMk/>
          <pc:sldMk cId="2017588142" sldId="292"/>
        </pc:sldMkLst>
      </pc:sldChg>
      <pc:sldChg chg="del">
        <pc:chgData name="Chloe Parkes (ARM - Staff)" userId="S::qvc10wsu@uea.ac.uk::1621b4f4-6805-42eb-9f01-c67ec745b48e" providerId="AD" clId="Web-{ECFD3AEB-7B16-A6E6-4BE0-49D6780DCDA5}" dt="2025-03-17T14:34:45.176" v="11"/>
        <pc:sldMkLst>
          <pc:docMk/>
          <pc:sldMk cId="2263183122" sldId="293"/>
        </pc:sldMkLst>
      </pc:sldChg>
      <pc:sldChg chg="del">
        <pc:chgData name="Chloe Parkes (ARM - Staff)" userId="S::qvc10wsu@uea.ac.uk::1621b4f4-6805-42eb-9f01-c67ec745b48e" providerId="AD" clId="Web-{ECFD3AEB-7B16-A6E6-4BE0-49D6780DCDA5}" dt="2025-03-17T14:34:46.801" v="12"/>
        <pc:sldMkLst>
          <pc:docMk/>
          <pc:sldMk cId="3135181197" sldId="294"/>
        </pc:sldMkLst>
      </pc:sldChg>
      <pc:sldChg chg="del">
        <pc:chgData name="Chloe Parkes (ARM - Staff)" userId="S::qvc10wsu@uea.ac.uk::1621b4f4-6805-42eb-9f01-c67ec745b48e" providerId="AD" clId="Web-{ECFD3AEB-7B16-A6E6-4BE0-49D6780DCDA5}" dt="2025-03-17T14:34:58.255" v="23"/>
        <pc:sldMkLst>
          <pc:docMk/>
          <pc:sldMk cId="321872980" sldId="295"/>
        </pc:sldMkLst>
      </pc:sldChg>
    </pc:docChg>
  </pc:docChgLst>
  <pc:docChgLst>
    <pc:chgData name="Chloe Parkes (ARM - Staff)" userId="S::qvc10wsu@uea.ac.uk::1621b4f4-6805-42eb-9f01-c67ec745b48e" providerId="AD" clId="Web-{A1087383-0C0C-3417-03C5-857FE71AB861}"/>
    <pc:docChg chg="addSld modSld">
      <pc:chgData name="Chloe Parkes (ARM - Staff)" userId="S::qvc10wsu@uea.ac.uk::1621b4f4-6805-42eb-9f01-c67ec745b48e" providerId="AD" clId="Web-{A1087383-0C0C-3417-03C5-857FE71AB861}" dt="2025-02-07T13:36:10.161" v="331"/>
      <pc:docMkLst>
        <pc:docMk/>
      </pc:docMkLst>
      <pc:sldChg chg="delSp modSp">
        <pc:chgData name="Chloe Parkes (ARM - Staff)" userId="S::qvc10wsu@uea.ac.uk::1621b4f4-6805-42eb-9f01-c67ec745b48e" providerId="AD" clId="Web-{A1087383-0C0C-3417-03C5-857FE71AB861}" dt="2025-02-07T12:50:41.933" v="4" actId="1076"/>
        <pc:sldMkLst>
          <pc:docMk/>
          <pc:sldMk cId="779435238" sldId="258"/>
        </pc:sldMkLst>
      </pc:sldChg>
      <pc:sldChg chg="addSp delSp modSp">
        <pc:chgData name="Chloe Parkes (ARM - Staff)" userId="S::qvc10wsu@uea.ac.uk::1621b4f4-6805-42eb-9f01-c67ec745b48e" providerId="AD" clId="Web-{A1087383-0C0C-3417-03C5-857FE71AB861}" dt="2025-02-07T13:35:42.551" v="328"/>
        <pc:sldMkLst>
          <pc:docMk/>
          <pc:sldMk cId="3350128694" sldId="276"/>
        </pc:sldMkLst>
      </pc:sldChg>
      <pc:sldChg chg="addSp delSp modSp">
        <pc:chgData name="Chloe Parkes (ARM - Staff)" userId="S::qvc10wsu@uea.ac.uk::1621b4f4-6805-42eb-9f01-c67ec745b48e" providerId="AD" clId="Web-{A1087383-0C0C-3417-03C5-857FE71AB861}" dt="2025-02-07T13:35:54.801" v="329"/>
        <pc:sldMkLst>
          <pc:docMk/>
          <pc:sldMk cId="352587693" sldId="280"/>
        </pc:sldMkLst>
      </pc:sldChg>
      <pc:sldChg chg="modSp">
        <pc:chgData name="Chloe Parkes (ARM - Staff)" userId="S::qvc10wsu@uea.ac.uk::1621b4f4-6805-42eb-9f01-c67ec745b48e" providerId="AD" clId="Web-{A1087383-0C0C-3417-03C5-857FE71AB861}" dt="2025-02-07T13:36:10.161" v="331"/>
        <pc:sldMkLst>
          <pc:docMk/>
          <pc:sldMk cId="2954419705" sldId="281"/>
        </pc:sldMkLst>
      </pc:sldChg>
      <pc:sldChg chg="addSp modSp">
        <pc:chgData name="Chloe Parkes (ARM - Staff)" userId="S::qvc10wsu@uea.ac.uk::1621b4f4-6805-42eb-9f01-c67ec745b48e" providerId="AD" clId="Web-{A1087383-0C0C-3417-03C5-857FE71AB861}" dt="2025-02-07T13:33:54" v="281"/>
        <pc:sldMkLst>
          <pc:docMk/>
          <pc:sldMk cId="806156254" sldId="282"/>
        </pc:sldMkLst>
      </pc:sldChg>
      <pc:sldChg chg="modSp">
        <pc:chgData name="Chloe Parkes (ARM - Staff)" userId="S::qvc10wsu@uea.ac.uk::1621b4f4-6805-42eb-9f01-c67ec745b48e" providerId="AD" clId="Web-{A1087383-0C0C-3417-03C5-857FE71AB861}" dt="2025-02-07T13:30:50.337" v="231" actId="20577"/>
        <pc:sldMkLst>
          <pc:docMk/>
          <pc:sldMk cId="3147595626" sldId="283"/>
        </pc:sldMkLst>
      </pc:sldChg>
      <pc:sldChg chg="addSp delSp modSp">
        <pc:chgData name="Chloe Parkes (ARM - Staff)" userId="S::qvc10wsu@uea.ac.uk::1621b4f4-6805-42eb-9f01-c67ec745b48e" providerId="AD" clId="Web-{A1087383-0C0C-3417-03C5-857FE71AB861}" dt="2025-02-07T12:55:17.225" v="43"/>
        <pc:sldMkLst>
          <pc:docMk/>
          <pc:sldMk cId="991913395" sldId="284"/>
        </pc:sldMkLst>
      </pc:sldChg>
      <pc:sldChg chg="modSp">
        <pc:chgData name="Chloe Parkes (ARM - Staff)" userId="S::qvc10wsu@uea.ac.uk::1621b4f4-6805-42eb-9f01-c67ec745b48e" providerId="AD" clId="Web-{A1087383-0C0C-3417-03C5-857FE71AB861}" dt="2025-02-07T12:55:32.053" v="44" actId="20577"/>
        <pc:sldMkLst>
          <pc:docMk/>
          <pc:sldMk cId="1483435" sldId="285"/>
        </pc:sldMkLst>
      </pc:sldChg>
      <pc:sldChg chg="addSp delSp modSp">
        <pc:chgData name="Chloe Parkes (ARM - Staff)" userId="S::qvc10wsu@uea.ac.uk::1621b4f4-6805-42eb-9f01-c67ec745b48e" providerId="AD" clId="Web-{A1087383-0C0C-3417-03C5-857FE71AB861}" dt="2025-02-07T12:58:01.043" v="67" actId="20577"/>
        <pc:sldMkLst>
          <pc:docMk/>
          <pc:sldMk cId="3571911815" sldId="286"/>
        </pc:sldMkLst>
      </pc:sldChg>
      <pc:sldChg chg="addSp delSp modSp">
        <pc:chgData name="Chloe Parkes (ARM - Staff)" userId="S::qvc10wsu@uea.ac.uk::1621b4f4-6805-42eb-9f01-c67ec745b48e" providerId="AD" clId="Web-{A1087383-0C0C-3417-03C5-857FE71AB861}" dt="2025-02-07T13:01:24.332" v="98" actId="20577"/>
        <pc:sldMkLst>
          <pc:docMk/>
          <pc:sldMk cId="2153809034" sldId="287"/>
        </pc:sldMkLst>
      </pc:sldChg>
      <pc:sldChg chg="addSp delSp modSp">
        <pc:chgData name="Chloe Parkes (ARM - Staff)" userId="S::qvc10wsu@uea.ac.uk::1621b4f4-6805-42eb-9f01-c67ec745b48e" providerId="AD" clId="Web-{A1087383-0C0C-3417-03C5-857FE71AB861}" dt="2025-02-07T13:03:13.446" v="123" actId="20577"/>
        <pc:sldMkLst>
          <pc:docMk/>
          <pc:sldMk cId="3616855606" sldId="288"/>
        </pc:sldMkLst>
      </pc:sldChg>
      <pc:sldChg chg="addSp delSp modSp">
        <pc:chgData name="Chloe Parkes (ARM - Staff)" userId="S::qvc10wsu@uea.ac.uk::1621b4f4-6805-42eb-9f01-c67ec745b48e" providerId="AD" clId="Web-{A1087383-0C0C-3417-03C5-857FE71AB861}" dt="2025-02-07T13:04:26.495" v="134" actId="20577"/>
        <pc:sldMkLst>
          <pc:docMk/>
          <pc:sldMk cId="1307886863" sldId="289"/>
        </pc:sldMkLst>
      </pc:sldChg>
      <pc:sldChg chg="addSp delSp modSp">
        <pc:chgData name="Chloe Parkes (ARM - Staff)" userId="S::qvc10wsu@uea.ac.uk::1621b4f4-6805-42eb-9f01-c67ec745b48e" providerId="AD" clId="Web-{A1087383-0C0C-3417-03C5-857FE71AB861}" dt="2025-02-07T13:06:26.469" v="159" actId="20577"/>
        <pc:sldMkLst>
          <pc:docMk/>
          <pc:sldMk cId="1707867685" sldId="291"/>
        </pc:sldMkLst>
      </pc:sldChg>
      <pc:sldChg chg="addSp modSp new">
        <pc:chgData name="Chloe Parkes (ARM - Staff)" userId="S::qvc10wsu@uea.ac.uk::1621b4f4-6805-42eb-9f01-c67ec745b48e" providerId="AD" clId="Web-{A1087383-0C0C-3417-03C5-857FE71AB861}" dt="2025-02-07T13:33:00.920" v="266" actId="20577"/>
        <pc:sldMkLst>
          <pc:docMk/>
          <pc:sldMk cId="2017588142" sldId="292"/>
        </pc:sldMkLst>
      </pc:sldChg>
      <pc:sldChg chg="addSp modSp new">
        <pc:chgData name="Chloe Parkes (ARM - Staff)" userId="S::qvc10wsu@uea.ac.uk::1621b4f4-6805-42eb-9f01-c67ec745b48e" providerId="AD" clId="Web-{A1087383-0C0C-3417-03C5-857FE71AB861}" dt="2025-02-07T13:33:10.842" v="269"/>
        <pc:sldMkLst>
          <pc:docMk/>
          <pc:sldMk cId="2263183122" sldId="293"/>
        </pc:sldMkLst>
      </pc:sldChg>
      <pc:sldChg chg="addSp modSp new">
        <pc:chgData name="Chloe Parkes (ARM - Staff)" userId="S::qvc10wsu@uea.ac.uk::1621b4f4-6805-42eb-9f01-c67ec745b48e" providerId="AD" clId="Web-{A1087383-0C0C-3417-03C5-857FE71AB861}" dt="2025-02-07T13:33:30.890" v="273"/>
        <pc:sldMkLst>
          <pc:docMk/>
          <pc:sldMk cId="3135181197" sldId="294"/>
        </pc:sldMkLst>
      </pc:sldChg>
    </pc:docChg>
  </pc:docChgLst>
  <pc:docChgLst>
    <pc:chgData name="Chloe Parkes (ARM - Staff)" userId="S::qvc10wsu@uea.ac.uk::1621b4f4-6805-42eb-9f01-c67ec745b48e" providerId="AD" clId="Web-{66764FD3-10BD-0230-2BA9-13BB57BDFA92}"/>
    <pc:docChg chg="delSld modSld">
      <pc:chgData name="Chloe Parkes (ARM - Staff)" userId="S::qvc10wsu@uea.ac.uk::1621b4f4-6805-42eb-9f01-c67ec745b48e" providerId="AD" clId="Web-{66764FD3-10BD-0230-2BA9-13BB57BDFA92}" dt="2025-05-14T10:56:05.318" v="260" actId="1076"/>
      <pc:docMkLst>
        <pc:docMk/>
      </pc:docMkLst>
      <pc:sldChg chg="del">
        <pc:chgData name="Chloe Parkes (ARM - Staff)" userId="S::qvc10wsu@uea.ac.uk::1621b4f4-6805-42eb-9f01-c67ec745b48e" providerId="AD" clId="Web-{66764FD3-10BD-0230-2BA9-13BB57BDFA92}" dt="2025-05-14T10:55:15.988" v="246"/>
        <pc:sldMkLst>
          <pc:docMk/>
          <pc:sldMk cId="1966590150" sldId="279"/>
        </pc:sldMkLst>
      </pc:sldChg>
      <pc:sldChg chg="addSp delSp modSp">
        <pc:chgData name="Chloe Parkes (ARM - Staff)" userId="S::qvc10wsu@uea.ac.uk::1621b4f4-6805-42eb-9f01-c67ec745b48e" providerId="AD" clId="Web-{66764FD3-10BD-0230-2BA9-13BB57BDFA92}" dt="2025-05-14T10:48:58.852" v="134" actId="1076"/>
        <pc:sldMkLst>
          <pc:docMk/>
          <pc:sldMk cId="647005046" sldId="280"/>
        </pc:sldMkLst>
      </pc:sldChg>
      <pc:sldChg chg="addSp delSp modSp">
        <pc:chgData name="Chloe Parkes (ARM - Staff)" userId="S::qvc10wsu@uea.ac.uk::1621b4f4-6805-42eb-9f01-c67ec745b48e" providerId="AD" clId="Web-{66764FD3-10BD-0230-2BA9-13BB57BDFA92}" dt="2025-05-14T10:54:27.299" v="208" actId="14100"/>
        <pc:sldMkLst>
          <pc:docMk/>
          <pc:sldMk cId="3189645503" sldId="281"/>
        </pc:sldMkLst>
      </pc:sldChg>
      <pc:sldChg chg="addSp delSp modSp">
        <pc:chgData name="Chloe Parkes (ARM - Staff)" userId="S::qvc10wsu@uea.ac.uk::1621b4f4-6805-42eb-9f01-c67ec745b48e" providerId="AD" clId="Web-{66764FD3-10BD-0230-2BA9-13BB57BDFA92}" dt="2025-05-14T10:56:05.318" v="260" actId="1076"/>
        <pc:sldMkLst>
          <pc:docMk/>
          <pc:sldMk cId="690930920" sldId="282"/>
        </pc:sldMkLst>
      </pc:sldChg>
    </pc:docChg>
  </pc:docChgLst>
  <pc:docChgLst>
    <pc:chgData name="Chloe Parkes (ARM - Staff)" userId="S::qvc10wsu@uea.ac.uk::1621b4f4-6805-42eb-9f01-c67ec745b48e" providerId="AD" clId="Web-{C4D39F72-0FA0-795F-F290-40AA69E11095}"/>
    <pc:docChg chg="modSld">
      <pc:chgData name="Chloe Parkes (ARM - Staff)" userId="S::qvc10wsu@uea.ac.uk::1621b4f4-6805-42eb-9f01-c67ec745b48e" providerId="AD" clId="Web-{C4D39F72-0FA0-795F-F290-40AA69E11095}" dt="2023-08-10T07:48:45.958" v="22" actId="20577"/>
      <pc:docMkLst>
        <pc:docMk/>
      </pc:docMkLst>
      <pc:sldChg chg="modSp">
        <pc:chgData name="Chloe Parkes (ARM - Staff)" userId="S::qvc10wsu@uea.ac.uk::1621b4f4-6805-42eb-9f01-c67ec745b48e" providerId="AD" clId="Web-{C4D39F72-0FA0-795F-F290-40AA69E11095}" dt="2023-08-10T07:48:45.958" v="22" actId="20577"/>
        <pc:sldMkLst>
          <pc:docMk/>
          <pc:sldMk cId="1966590150" sldId="279"/>
        </pc:sldMkLst>
      </pc:sldChg>
    </pc:docChg>
  </pc:docChgLst>
  <pc:docChgLst>
    <pc:chgData name="Emily Paterson (ARM - Staff)" userId="S::gau14bau@uea.ac.uk::5622bedb-ac43-403a-b402-8596f0061fb8" providerId="AD" clId="Web-{43A2A21B-1D1A-63EE-6E40-0DE74F82480E}"/>
    <pc:docChg chg="mod">
      <pc:chgData name="Emily Paterson (ARM - Staff)" userId="S::gau14bau@uea.ac.uk::5622bedb-ac43-403a-b402-8596f0061fb8" providerId="AD" clId="Web-{43A2A21B-1D1A-63EE-6E40-0DE74F82480E}" dt="2025-03-26T12:34:37.080" v="0"/>
      <pc:docMkLst>
        <pc:docMk/>
      </pc:docMkLst>
    </pc:docChg>
  </pc:docChgLst>
  <pc:docChgLst>
    <pc:chgData name="Chloe Parkes (ARM - Staff)" userId="S::qvc10wsu@uea.ac.uk::1621b4f4-6805-42eb-9f01-c67ec745b48e" providerId="AD" clId="Web-{BE26EC10-DB82-A8E9-239C-0BCAA8E9C115}"/>
    <pc:docChg chg="modSld">
      <pc:chgData name="Chloe Parkes (ARM - Staff)" userId="S::qvc10wsu@uea.ac.uk::1621b4f4-6805-42eb-9f01-c67ec745b48e" providerId="AD" clId="Web-{BE26EC10-DB82-A8E9-239C-0BCAA8E9C115}" dt="2025-04-04T10:00:42.863" v="808"/>
      <pc:docMkLst>
        <pc:docMk/>
      </pc:docMkLst>
      <pc:sldChg chg="modNotes">
        <pc:chgData name="Chloe Parkes (ARM - Staff)" userId="S::qvc10wsu@uea.ac.uk::1621b4f4-6805-42eb-9f01-c67ec745b48e" providerId="AD" clId="Web-{BE26EC10-DB82-A8E9-239C-0BCAA8E9C115}" dt="2025-04-04T09:54:35.192" v="214"/>
        <pc:sldMkLst>
          <pc:docMk/>
          <pc:sldMk cId="3350128694" sldId="276"/>
        </pc:sldMkLst>
      </pc:sldChg>
      <pc:sldChg chg="modSp">
        <pc:chgData name="Chloe Parkes (ARM - Staff)" userId="S::qvc10wsu@uea.ac.uk::1621b4f4-6805-42eb-9f01-c67ec745b48e" providerId="AD" clId="Web-{BE26EC10-DB82-A8E9-239C-0BCAA8E9C115}" dt="2025-04-04T09:54:10.472" v="161" actId="20577"/>
        <pc:sldMkLst>
          <pc:docMk/>
          <pc:sldMk cId="1966590150" sldId="279"/>
        </pc:sldMkLst>
      </pc:sldChg>
      <pc:sldChg chg="modSp modNotes">
        <pc:chgData name="Chloe Parkes (ARM - Staff)" userId="S::qvc10wsu@uea.ac.uk::1621b4f4-6805-42eb-9f01-c67ec745b48e" providerId="AD" clId="Web-{BE26EC10-DB82-A8E9-239C-0BCAA8E9C115}" dt="2025-04-04T10:00:01.706" v="731"/>
        <pc:sldMkLst>
          <pc:docMk/>
          <pc:sldMk cId="647005046" sldId="280"/>
        </pc:sldMkLst>
      </pc:sldChg>
      <pc:sldChg chg="modSp">
        <pc:chgData name="Chloe Parkes (ARM - Staff)" userId="S::qvc10wsu@uea.ac.uk::1621b4f4-6805-42eb-9f01-c67ec745b48e" providerId="AD" clId="Web-{BE26EC10-DB82-A8E9-239C-0BCAA8E9C115}" dt="2025-04-04T10:00:11.862" v="749"/>
        <pc:sldMkLst>
          <pc:docMk/>
          <pc:sldMk cId="3189645503" sldId="281"/>
        </pc:sldMkLst>
      </pc:sldChg>
      <pc:sldChg chg="modSp">
        <pc:chgData name="Chloe Parkes (ARM - Staff)" userId="S::qvc10wsu@uea.ac.uk::1621b4f4-6805-42eb-9f01-c67ec745b48e" providerId="AD" clId="Web-{BE26EC10-DB82-A8E9-239C-0BCAA8E9C115}" dt="2025-04-04T10:00:21.472" v="759"/>
        <pc:sldMkLst>
          <pc:docMk/>
          <pc:sldMk cId="690930920" sldId="282"/>
        </pc:sldMkLst>
      </pc:sldChg>
      <pc:sldChg chg="modNotes">
        <pc:chgData name="Chloe Parkes (ARM - Staff)" userId="S::qvc10wsu@uea.ac.uk::1621b4f4-6805-42eb-9f01-c67ec745b48e" providerId="AD" clId="Web-{BE26EC10-DB82-A8E9-239C-0BCAA8E9C115}" dt="2025-04-04T10:00:42.863" v="808"/>
        <pc:sldMkLst>
          <pc:docMk/>
          <pc:sldMk cId="4220689969" sldId="284"/>
        </pc:sldMkLst>
      </pc:sldChg>
      <pc:sldChg chg="addAnim modNotes">
        <pc:chgData name="Chloe Parkes (ARM - Staff)" userId="S::qvc10wsu@uea.ac.uk::1621b4f4-6805-42eb-9f01-c67ec745b48e" providerId="AD" clId="Web-{BE26EC10-DB82-A8E9-239C-0BCAA8E9C115}" dt="2025-04-04T09:57:22.152" v="355"/>
        <pc:sldMkLst>
          <pc:docMk/>
          <pc:sldMk cId="1386217907" sldId="285"/>
        </pc:sldMkLst>
      </pc:sldChg>
      <pc:sldChg chg="modNotes">
        <pc:chgData name="Chloe Parkes (ARM - Staff)" userId="S::qvc10wsu@uea.ac.uk::1621b4f4-6805-42eb-9f01-c67ec745b48e" providerId="AD" clId="Web-{BE26EC10-DB82-A8E9-239C-0BCAA8E9C115}" dt="2025-04-04T09:58:40.843" v="613"/>
        <pc:sldMkLst>
          <pc:docMk/>
          <pc:sldMk cId="3401165668" sldId="286"/>
        </pc:sldMkLst>
      </pc:sldChg>
    </pc:docChg>
  </pc:docChgLst>
  <pc:docChgLst>
    <pc:chgData name="Chloe Parkes (ARM - Staff)" userId="S::qvc10wsu@uea.ac.uk::1621b4f4-6805-42eb-9f01-c67ec745b48e" providerId="AD" clId="Web-{8550C36C-7FFE-B141-0756-BC2A921C6A49}"/>
    <pc:docChg chg="addSld modSld sldOrd">
      <pc:chgData name="Chloe Parkes (ARM - Staff)" userId="S::qvc10wsu@uea.ac.uk::1621b4f4-6805-42eb-9f01-c67ec745b48e" providerId="AD" clId="Web-{8550C36C-7FFE-B141-0756-BC2A921C6A49}" dt="2025-05-21T14:49:32.135" v="75" actId="20577"/>
      <pc:docMkLst>
        <pc:docMk/>
      </pc:docMkLst>
      <pc:sldChg chg="modSp">
        <pc:chgData name="Chloe Parkes (ARM - Staff)" userId="S::qvc10wsu@uea.ac.uk::1621b4f4-6805-42eb-9f01-c67ec745b48e" providerId="AD" clId="Web-{8550C36C-7FFE-B141-0756-BC2A921C6A49}" dt="2025-05-21T14:49:32.135" v="75" actId="20577"/>
        <pc:sldMkLst>
          <pc:docMk/>
          <pc:sldMk cId="3401165668" sldId="286"/>
        </pc:sldMkLst>
      </pc:sldChg>
      <pc:sldChg chg="modSp add ord">
        <pc:chgData name="Chloe Parkes (ARM - Staff)" userId="S::qvc10wsu@uea.ac.uk::1621b4f4-6805-42eb-9f01-c67ec745b48e" providerId="AD" clId="Web-{8550C36C-7FFE-B141-0756-BC2A921C6A49}" dt="2025-05-21T14:48:56.023" v="32" actId="20577"/>
        <pc:sldMkLst>
          <pc:docMk/>
          <pc:sldMk cId="1966590150" sldId="292"/>
        </pc:sldMkLst>
      </pc:sldChg>
      <pc:sldMasterChg chg="addSldLayout">
        <pc:chgData name="Chloe Parkes (ARM - Staff)" userId="S::qvc10wsu@uea.ac.uk::1621b4f4-6805-42eb-9f01-c67ec745b48e" providerId="AD" clId="Web-{8550C36C-7FFE-B141-0756-BC2A921C6A49}" dt="2025-05-21T14:48:33.334" v="0"/>
        <pc:sldMasterMkLst>
          <pc:docMk/>
          <pc:sldMasterMk cId="556173693" sldId="2147483654"/>
        </pc:sldMasterMkLst>
        <pc:sldLayoutChg chg="add">
          <pc:chgData name="Chloe Parkes (ARM - Staff)" userId="S::qvc10wsu@uea.ac.uk::1621b4f4-6805-42eb-9f01-c67ec745b48e" providerId="AD" clId="Web-{8550C36C-7FFE-B141-0756-BC2A921C6A49}" dt="2025-05-21T14:48:33.334" v="0"/>
          <pc:sldLayoutMkLst>
            <pc:docMk/>
            <pc:sldMasterMk cId="556173693" sldId="2147483654"/>
            <pc:sldLayoutMk cId="1275880292" sldId="2147483733"/>
          </pc:sldLayoutMkLst>
        </pc:sldLayoutChg>
      </pc:sldMasterChg>
    </pc:docChg>
  </pc:docChgLst>
  <pc:docChgLst>
    <pc:chgData name="Chloe Parkes (ARM - Staff)" userId="S::qvc10wsu@uea.ac.uk::1621b4f4-6805-42eb-9f01-c67ec745b48e" providerId="AD" clId="Web-{FBB13D78-4B3B-B3E1-C1CC-6D78CA1E7F82}"/>
    <pc:docChg chg="modSld">
      <pc:chgData name="Chloe Parkes (ARM - Staff)" userId="S::qvc10wsu@uea.ac.uk::1621b4f4-6805-42eb-9f01-c67ec745b48e" providerId="AD" clId="Web-{FBB13D78-4B3B-B3E1-C1CC-6D78CA1E7F82}" dt="2025-03-27T09:31:13.940" v="388"/>
      <pc:docMkLst>
        <pc:docMk/>
      </pc:docMkLst>
      <pc:sldChg chg="addSp modSp addAnim">
        <pc:chgData name="Chloe Parkes (ARM - Staff)" userId="S::qvc10wsu@uea.ac.uk::1621b4f4-6805-42eb-9f01-c67ec745b48e" providerId="AD" clId="Web-{FBB13D78-4B3B-B3E1-C1CC-6D78CA1E7F82}" dt="2025-03-27T09:30:54.690" v="384"/>
        <pc:sldMkLst>
          <pc:docMk/>
          <pc:sldMk cId="4045333994" sldId="287"/>
        </pc:sldMkLst>
      </pc:sldChg>
      <pc:sldChg chg="addSp modSp addAnim">
        <pc:chgData name="Chloe Parkes (ARM - Staff)" userId="S::qvc10wsu@uea.ac.uk::1621b4f4-6805-42eb-9f01-c67ec745b48e" providerId="AD" clId="Web-{FBB13D78-4B3B-B3E1-C1CC-6D78CA1E7F82}" dt="2025-03-27T09:31:04.424" v="386"/>
        <pc:sldMkLst>
          <pc:docMk/>
          <pc:sldMk cId="1266029103" sldId="288"/>
        </pc:sldMkLst>
      </pc:sldChg>
      <pc:sldChg chg="addSp modSp addAnim">
        <pc:chgData name="Chloe Parkes (ARM - Staff)" userId="S::qvc10wsu@uea.ac.uk::1621b4f4-6805-42eb-9f01-c67ec745b48e" providerId="AD" clId="Web-{FBB13D78-4B3B-B3E1-C1CC-6D78CA1E7F82}" dt="2025-03-27T09:30:59.690" v="385"/>
        <pc:sldMkLst>
          <pc:docMk/>
          <pc:sldMk cId="3611023240" sldId="289"/>
        </pc:sldMkLst>
      </pc:sldChg>
      <pc:sldChg chg="addSp modSp addAnim">
        <pc:chgData name="Chloe Parkes (ARM - Staff)" userId="S::qvc10wsu@uea.ac.uk::1621b4f4-6805-42eb-9f01-c67ec745b48e" providerId="AD" clId="Web-{FBB13D78-4B3B-B3E1-C1CC-6D78CA1E7F82}" dt="2025-03-27T09:31:09.425" v="387"/>
        <pc:sldMkLst>
          <pc:docMk/>
          <pc:sldMk cId="3008829510" sldId="290"/>
        </pc:sldMkLst>
      </pc:sldChg>
      <pc:sldChg chg="addSp modSp addAnim">
        <pc:chgData name="Chloe Parkes (ARM - Staff)" userId="S::qvc10wsu@uea.ac.uk::1621b4f4-6805-42eb-9f01-c67ec745b48e" providerId="AD" clId="Web-{FBB13D78-4B3B-B3E1-C1CC-6D78CA1E7F82}" dt="2025-03-27T09:31:13.940" v="388"/>
        <pc:sldMkLst>
          <pc:docMk/>
          <pc:sldMk cId="2170660777" sldId="291"/>
        </pc:sldMkLst>
      </pc:sldChg>
    </pc:docChg>
  </pc:docChgLst>
  <pc:docChgLst>
    <pc:chgData name="Chloe Parkes (ARM - Staff)" userId="S::qvc10wsu@uea.ac.uk::1621b4f4-6805-42eb-9f01-c67ec745b48e" providerId="AD" clId="Web-{8751A691-BF6F-9894-032B-638A872FFB3E}"/>
    <pc:docChg chg="modSld">
      <pc:chgData name="Chloe Parkes (ARM - Staff)" userId="S::qvc10wsu@uea.ac.uk::1621b4f4-6805-42eb-9f01-c67ec745b48e" providerId="AD" clId="Web-{8751A691-BF6F-9894-032B-638A872FFB3E}" dt="2023-07-26T10:14:47.182" v="3"/>
      <pc:docMkLst>
        <pc:docMk/>
      </pc:docMkLst>
      <pc:sldChg chg="modSp mod modShow">
        <pc:chgData name="Chloe Parkes (ARM - Staff)" userId="S::qvc10wsu@uea.ac.uk::1621b4f4-6805-42eb-9f01-c67ec745b48e" providerId="AD" clId="Web-{8751A691-BF6F-9894-032B-638A872FFB3E}" dt="2023-07-26T10:14:47.182" v="3"/>
        <pc:sldMkLst>
          <pc:docMk/>
          <pc:sldMk cId="2331083140" sldId="273"/>
        </pc:sldMkLst>
      </pc:sldChg>
    </pc:docChg>
  </pc:docChgLst>
  <pc:docChgLst>
    <pc:chgData name="Chloe Parkes (ARM - Staff)" userId="S::qvc10wsu@uea.ac.uk::1621b4f4-6805-42eb-9f01-c67ec745b48e" providerId="AD" clId="Web-{95525590-EFE5-D49F-8229-E02FA13F6C1E}"/>
    <pc:docChg chg="modSld">
      <pc:chgData name="Chloe Parkes (ARM - Staff)" userId="S::qvc10wsu@uea.ac.uk::1621b4f4-6805-42eb-9f01-c67ec745b48e" providerId="AD" clId="Web-{95525590-EFE5-D49F-8229-E02FA13F6C1E}" dt="2024-08-12T13:12:52.229" v="43" actId="20577"/>
      <pc:docMkLst>
        <pc:docMk/>
      </pc:docMkLst>
      <pc:sldChg chg="modSp">
        <pc:chgData name="Chloe Parkes (ARM - Staff)" userId="S::qvc10wsu@uea.ac.uk::1621b4f4-6805-42eb-9f01-c67ec745b48e" providerId="AD" clId="Web-{95525590-EFE5-D49F-8229-E02FA13F6C1E}" dt="2024-08-12T13:12:52.229" v="43" actId="20577"/>
        <pc:sldMkLst>
          <pc:docMk/>
          <pc:sldMk cId="779435238" sldId="258"/>
        </pc:sldMkLst>
      </pc:sldChg>
      <pc:sldChg chg="modSp">
        <pc:chgData name="Chloe Parkes (ARM - Staff)" userId="S::qvc10wsu@uea.ac.uk::1621b4f4-6805-42eb-9f01-c67ec745b48e" providerId="AD" clId="Web-{95525590-EFE5-D49F-8229-E02FA13F6C1E}" dt="2024-08-12T13:12:38.682" v="32" actId="20577"/>
        <pc:sldMkLst>
          <pc:docMk/>
          <pc:sldMk cId="1966590150" sldId="279"/>
        </pc:sldMkLst>
      </pc:sldChg>
    </pc:docChg>
  </pc:docChgLst>
</pc:chgInfo>
</file>

<file path=ppt/comments/modernComment_118_26908376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1DBE4213-38D6-47B9-9B85-A182F1724334}" authorId="{B5F60F64-21CE-024B-E302-6BC8A0B26FCE}" status="resolved" created="2025-03-26T12:34:37.080" complete="100000">
    <pc:sldMkLst xmlns:pc="http://schemas.microsoft.com/office/powerpoint/2013/main/command">
      <pc:docMk/>
      <pc:sldMk cId="647005046" sldId="280"/>
    </pc:sldMkLst>
    <p188:txBody>
      <a:bodyPr/>
      <a:lstStyle/>
      <a:p>
        <a:r>
          <a:rPr lang="en-GB"/>
          <a:t>I wonder if it'd be worth starting with a definition of well-being - could base it on something like the World Health Organisation's glossary of terms: https://iris.who.int/bitstream/handle/10665/350161/9789240038349-eng.pdf?sequence=1  Perhaps simplified down a bit - something like 'Well-being is a positive state, where a person has access to what they need to navigate daily life.' (Probably needs better phrasing but it's an idea)? This could be a good set up for a few activities....  </a:t>
        </a:r>
      </a:p>
    </p188:txBody>
  </p188:cm>
  <p188:cm id="{11F78A93-38B2-4F2D-A4C9-2A977CBD1C51}" authorId="{B5F60F64-21CE-024B-E302-6BC8A0B26FCE}" status="resolved" created="2025-03-26T12:43:57.996" complete="100000">
    <pc:sldMkLst xmlns:pc="http://schemas.microsoft.com/office/powerpoint/2013/main/command">
      <pc:docMk/>
      <pc:sldMk cId="647005046" sldId="280"/>
    </pc:sldMkLst>
    <p188:replyLst>
      <p188:reply id="{4D5A454E-5C48-4688-9686-3850F54FB27A}" authorId="{B5F60F64-21CE-024B-E302-6BC8A0B26FCE}" created="2025-03-26T12:58:32.402">
        <p188:txBody>
          <a:bodyPr/>
          <a:lstStyle/>
          <a:p>
            <a:r>
              <a:rPr lang="en-GB"/>
              <a:t>Structure-wise, students could do the image-describing/interpreting activity all in one go then the teacher talks through the kind of support available at uni (e.g. 4-5 sets of images to work through; then teacher reads slide notes.), or there could be a series of them (1 pair of images to describe/interpret; one explainer slide; repeat.), </a:t>
            </a:r>
          </a:p>
        </p188:txBody>
      </p188:reply>
    </p188:replyLst>
    <p188:txBody>
      <a:bodyPr/>
      <a:lstStyle/>
      <a:p>
        <a:r>
          <a:rPr lang="en-GB"/>
          <a:t>Activity idea: 
Have a bunch of icons or images on the screen, along with definition of well-being. Ask students: What do you think might be a challenge to well-being at university? What could a positive state of well-being should look like for a university student? Use the images as clues - describe/interpret what could be going on. Give both the challenge and a corresponding 'solution'.  
Example images could be - a person on their own &amp; a group of friends; a pile of difficult-looking books/papers &amp; a student talking to a lecturer; an image about money &amp; budgeting workshop; something representing stress &amp; a sample image of a one-to-one counselling session or similar.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3B9FC0-E75D-A048-BA23-C2721712077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94B95C-8D54-F34C-B90A-7ABF35025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47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94B95C-8D54-F34C-B90A-7ABF3502581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418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In this session, we are going to outline some of the common wellbeing support that is available at universities.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94B95C-8D54-F34C-B90A-7ABF3502581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7718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First of all, we need to consider what we mean by wellbeing. So what do you associate with this word? </a:t>
            </a:r>
          </a:p>
          <a:p>
            <a:r>
              <a:rPr lang="en-US">
                <a:ea typeface="Calibri"/>
                <a:cs typeface="Calibri"/>
              </a:rPr>
              <a:t>*click for animation* </a:t>
            </a:r>
          </a:p>
          <a:p>
            <a:r>
              <a:rPr lang="en-US">
                <a:ea typeface="Calibri"/>
                <a:cs typeface="Calibri"/>
              </a:rPr>
              <a:t>There are varying definitions, but generally wellbeing is being in a positive state. It is a state in which a person can function and navigate daily life, where they are generally healthy and happy. It is influenced by physical and mental health.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94B95C-8D54-F34C-B90A-7ABF3502581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052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Read the instructions on the slide – for each one, they will need to think about what 'challenge' is potentially being shown for a university student and then the matching idea of how they might be able to overcome that. You may want to do the first one as an example. </a:t>
            </a:r>
          </a:p>
          <a:p>
            <a:endParaRPr lang="en-US">
              <a:ea typeface="Calibri"/>
              <a:cs typeface="Calibri"/>
            </a:endParaRPr>
          </a:p>
          <a:p>
            <a:r>
              <a:rPr lang="en-US">
                <a:ea typeface="Calibri"/>
                <a:cs typeface="Calibri"/>
              </a:rPr>
              <a:t>*on each slide the pictures will show up first. Discuss these before clicking to allow the animations to pop up and show the suggestions*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94B95C-8D54-F34C-B90A-7ABF3502581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1633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Over the next 3 slides are brief summaries of some of the types of support that might be available. Read through as many as these are you feel are relevant.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94B95C-8D54-F34C-B90A-7ABF3502581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833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For a more in-depth look at wellbeing support at the UEA, watch the linked video.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94B95C-8D54-F34C-B90A-7ABF3502581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10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94B95C-8D54-F34C-B90A-7ABF3502581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385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7.emf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0AFD9BF-E4C3-5571-CA9F-904789996138}"/>
              </a:ext>
            </a:extLst>
          </p:cNvPr>
          <p:cNvSpPr/>
          <p:nvPr userDrawn="1"/>
        </p:nvSpPr>
        <p:spPr>
          <a:xfrm>
            <a:off x="0" y="20122"/>
            <a:ext cx="12192000" cy="683787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D3FFA62-4C39-744A-9EC8-C6859AC184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6357" y="2305878"/>
            <a:ext cx="4492417" cy="2246244"/>
          </a:xfrm>
          <a:prstGeom prst="rect">
            <a:avLst/>
          </a:prstGeom>
          <a:noFill/>
        </p:spPr>
        <p:txBody>
          <a:bodyPr anchor="ctr"/>
          <a:lstStyle>
            <a:lvl1pPr marL="108000" indent="0" algn="l">
              <a:buFont typeface="Arial" panose="020B0604020202020204" pitchFamily="34" charset="0"/>
              <a:buNone/>
              <a:defRPr sz="3600" b="1">
                <a:solidFill>
                  <a:schemeClr val="tx1"/>
                </a:solidFill>
              </a:defRPr>
            </a:lvl1pPr>
            <a:lvl2pPr algn="l">
              <a:buNone/>
              <a:defRPr/>
            </a:lvl2pPr>
            <a:lvl3pPr algn="l">
              <a:buNone/>
              <a:defRPr/>
            </a:lvl3pPr>
            <a:lvl4pPr algn="l">
              <a:buNone/>
              <a:defRPr/>
            </a:lvl4pPr>
            <a:lvl5pPr algn="l">
              <a:buNone/>
              <a:defRPr/>
            </a:lvl5pPr>
          </a:lstStyle>
          <a:p>
            <a:pPr lvl="0"/>
            <a:r>
              <a:rPr lang="en-GB"/>
              <a:t>The title of the chapter goes here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1ED7B6-AC74-E418-088E-A5B70A17E0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934" y="633070"/>
            <a:ext cx="2855449" cy="77703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9A87DF1-8AEA-8422-136B-62C0F3EE5F1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26666" y="556054"/>
            <a:ext cx="2906213" cy="54920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7C2245B-63BC-6CB6-682A-AEA829F48E8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42701" y="1993512"/>
            <a:ext cx="6438257" cy="5029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9842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B7F165-841A-4BFF-79DA-85E363AAB64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DC63F"/>
          </a:solidFill>
          <a:ln>
            <a:solidFill>
              <a:srgbClr val="8DC63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D0E644D-F8BD-E044-8113-3F89F364A49E}"/>
              </a:ext>
            </a:extLst>
          </p:cNvPr>
          <p:cNvCxnSpPr>
            <a:cxnSpLocks/>
          </p:cNvCxnSpPr>
          <p:nvPr userDrawn="1"/>
        </p:nvCxnSpPr>
        <p:spPr>
          <a:xfrm>
            <a:off x="516007" y="5734878"/>
            <a:ext cx="11159986" cy="0"/>
          </a:xfrm>
          <a:prstGeom prst="line">
            <a:avLst/>
          </a:prstGeom>
          <a:ln>
            <a:solidFill>
              <a:schemeClr val="accent4">
                <a:alpha val="17779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C0CD12CA-6AC0-534D-8078-2E9FD95D1B28}"/>
              </a:ext>
            </a:extLst>
          </p:cNvPr>
          <p:cNvSpPr/>
          <p:nvPr userDrawn="1"/>
        </p:nvSpPr>
        <p:spPr>
          <a:xfrm>
            <a:off x="0" y="0"/>
            <a:ext cx="12191999" cy="906072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9A153636-6042-934A-93DB-6AF3D24C4DF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4874" y="197682"/>
            <a:ext cx="11062252" cy="510708"/>
          </a:xfrm>
          <a:prstGeom prst="rect">
            <a:avLst/>
          </a:prstGeom>
        </p:spPr>
        <p:txBody>
          <a:bodyPr anchor="ctr"/>
          <a:lstStyle>
            <a:lvl1pPr>
              <a:buNone/>
              <a:defRPr sz="2400" b="1">
                <a:solidFill>
                  <a:srgbClr val="8DC63F"/>
                </a:solidFill>
              </a:defRPr>
            </a:lvl1pPr>
            <a:lvl2pPr>
              <a:buNone/>
              <a:defRPr b="1"/>
            </a:lvl2pPr>
            <a:lvl3pPr>
              <a:buNone/>
              <a:defRPr b="1"/>
            </a:lvl3pPr>
            <a:lvl4pPr>
              <a:buNone/>
              <a:defRPr b="1"/>
            </a:lvl4pPr>
            <a:lvl5pPr>
              <a:buNone/>
              <a:defRPr b="1"/>
            </a:lvl5pPr>
          </a:lstStyle>
          <a:p>
            <a:pPr lvl="0"/>
            <a:r>
              <a:rPr lang="en-GB"/>
              <a:t>Page title</a:t>
            </a:r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019A28B-5895-2049-B995-FE6AD352048A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65150" y="1118501"/>
            <a:ext cx="11061700" cy="441869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2C43455-EA59-5E44-B23A-48E22C6A63F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279759" y="6017375"/>
            <a:ext cx="2347091" cy="443545"/>
          </a:xfrm>
          <a:prstGeom prst="rect">
            <a:avLst/>
          </a:prstGeom>
        </p:spPr>
      </p:pic>
      <p:pic>
        <p:nvPicPr>
          <p:cNvPr id="11" name="Picture 10" descr="A picture containing silhouette&#10;&#10;Description automatically generated">
            <a:extLst>
              <a:ext uri="{FF2B5EF4-FFF2-40B4-BE49-F238E27FC236}">
                <a16:creationId xmlns:a16="http://schemas.microsoft.com/office/drawing/2014/main" id="{715A3CDF-1B2D-99BB-3C13-5CBC5F7998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6007" y="5928683"/>
            <a:ext cx="2018224" cy="628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880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B7F165-841A-4BFF-79DA-85E363AAB64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DC63F"/>
          </a:solidFill>
          <a:ln>
            <a:solidFill>
              <a:srgbClr val="8DC63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D0E644D-F8BD-E044-8113-3F89F364A49E}"/>
              </a:ext>
            </a:extLst>
          </p:cNvPr>
          <p:cNvCxnSpPr>
            <a:cxnSpLocks/>
          </p:cNvCxnSpPr>
          <p:nvPr userDrawn="1"/>
        </p:nvCxnSpPr>
        <p:spPr>
          <a:xfrm>
            <a:off x="516007" y="5734878"/>
            <a:ext cx="11159986" cy="0"/>
          </a:xfrm>
          <a:prstGeom prst="line">
            <a:avLst/>
          </a:prstGeom>
          <a:ln>
            <a:solidFill>
              <a:schemeClr val="accent4">
                <a:alpha val="17779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C0CD12CA-6AC0-534D-8078-2E9FD95D1B28}"/>
              </a:ext>
            </a:extLst>
          </p:cNvPr>
          <p:cNvSpPr/>
          <p:nvPr userDrawn="1"/>
        </p:nvSpPr>
        <p:spPr>
          <a:xfrm>
            <a:off x="0" y="0"/>
            <a:ext cx="12191999" cy="906072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9A153636-6042-934A-93DB-6AF3D24C4DF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4874" y="197682"/>
            <a:ext cx="11062252" cy="510708"/>
          </a:xfrm>
          <a:prstGeom prst="rect">
            <a:avLst/>
          </a:prstGeom>
        </p:spPr>
        <p:txBody>
          <a:bodyPr anchor="ctr"/>
          <a:lstStyle>
            <a:lvl1pPr>
              <a:buNone/>
              <a:defRPr sz="2400" b="1">
                <a:solidFill>
                  <a:srgbClr val="8DC63F"/>
                </a:solidFill>
              </a:defRPr>
            </a:lvl1pPr>
            <a:lvl2pPr>
              <a:buNone/>
              <a:defRPr b="1"/>
            </a:lvl2pPr>
            <a:lvl3pPr>
              <a:buNone/>
              <a:defRPr b="1"/>
            </a:lvl3pPr>
            <a:lvl4pPr>
              <a:buNone/>
              <a:defRPr b="1"/>
            </a:lvl4pPr>
            <a:lvl5pPr>
              <a:buNone/>
              <a:defRPr b="1"/>
            </a:lvl5pPr>
          </a:lstStyle>
          <a:p>
            <a:pPr lvl="0"/>
            <a:r>
              <a:rPr lang="en-GB"/>
              <a:t>Page title</a:t>
            </a:r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019A28B-5895-2049-B995-FE6AD352048A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65150" y="1118501"/>
            <a:ext cx="11061700" cy="441869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2C43455-EA59-5E44-B23A-48E22C6A63F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279759" y="6017375"/>
            <a:ext cx="2347091" cy="443545"/>
          </a:xfrm>
          <a:prstGeom prst="rect">
            <a:avLst/>
          </a:prstGeom>
        </p:spPr>
      </p:pic>
      <p:pic>
        <p:nvPicPr>
          <p:cNvPr id="11" name="Picture 10" descr="A picture containing silhouette&#10;&#10;Description automatically generated">
            <a:extLst>
              <a:ext uri="{FF2B5EF4-FFF2-40B4-BE49-F238E27FC236}">
                <a16:creationId xmlns:a16="http://schemas.microsoft.com/office/drawing/2014/main" id="{715A3CDF-1B2D-99BB-3C13-5CBC5F7998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6007" y="5928683"/>
            <a:ext cx="2018224" cy="628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251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C71AB76-12AE-7A46-BC1F-7A0D58BCAD42}"/>
              </a:ext>
            </a:extLst>
          </p:cNvPr>
          <p:cNvSpPr/>
          <p:nvPr userDrawn="1"/>
        </p:nvSpPr>
        <p:spPr>
          <a:xfrm>
            <a:off x="509450" y="2846026"/>
            <a:ext cx="5094515" cy="112340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E8C3484-9C01-B540-9111-E94D99B1E4A6}"/>
              </a:ext>
            </a:extLst>
          </p:cNvPr>
          <p:cNvSpPr txBox="1"/>
          <p:nvPr userDrawn="1"/>
        </p:nvSpPr>
        <p:spPr>
          <a:xfrm>
            <a:off x="666932" y="2900345"/>
            <a:ext cx="474572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>
                <a:solidFill>
                  <a:srgbClr val="8DC63F"/>
                </a:solidFill>
              </a:rPr>
              <a:t>THANK YOU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1B40B35-CD46-282D-AE6A-CDBF07842D4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9450" y="642273"/>
            <a:ext cx="4164004" cy="78689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856A36C-90E2-6CD1-BD98-D99BD802670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846540" y="302839"/>
            <a:ext cx="4030188" cy="310489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22EC7BA-4913-67EF-47D1-01FE277DB472}"/>
              </a:ext>
            </a:extLst>
          </p:cNvPr>
          <p:cNvSpPr txBox="1"/>
          <p:nvPr userDrawn="1"/>
        </p:nvSpPr>
        <p:spPr>
          <a:xfrm>
            <a:off x="509450" y="6015672"/>
            <a:ext cx="29437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0" u="none" strike="noStrike">
                <a:solidFill>
                  <a:srgbClr val="1D1D1D"/>
                </a:solidFill>
                <a:effectLst/>
                <a:latin typeface="Brandon Text Regular" panose="020B0503020203060203" pitchFamily="34" charset="77"/>
              </a:rPr>
              <a:t>Unlock New Beginnings</a:t>
            </a:r>
            <a:endParaRPr lang="en-US" sz="2000" b="1">
              <a:solidFill>
                <a:schemeClr val="bg1"/>
              </a:solidFill>
              <a:latin typeface="Brandon Text Regular" panose="020B0503020203060203" pitchFamily="34" charset="77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855B3F-9E9F-3756-60A7-599B45734FE6}"/>
              </a:ext>
            </a:extLst>
          </p:cNvPr>
          <p:cNvSpPr/>
          <p:nvPr userDrawn="1"/>
        </p:nvSpPr>
        <p:spPr>
          <a:xfrm>
            <a:off x="0" y="5947990"/>
            <a:ext cx="3337560" cy="91000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Shape&#10;&#10;Description automatically generated with medium confidence">
            <a:extLst>
              <a:ext uri="{FF2B5EF4-FFF2-40B4-BE49-F238E27FC236}">
                <a16:creationId xmlns:a16="http://schemas.microsoft.com/office/drawing/2014/main" id="{3DFEDA4A-5FB3-3C6E-88FB-A36BAF070B3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23944" y="5417610"/>
            <a:ext cx="7912209" cy="154746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8693B9F-9F41-3B77-AED9-E0D0B4D9C67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06659" y="6054290"/>
            <a:ext cx="2385295" cy="32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412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6173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73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550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6206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svg"/><Relationship Id="rId3" Type="http://schemas.microsoft.com/office/2018/10/relationships/comments" Target="../comments/modernComment_118_26908376.xml"/><Relationship Id="rId7" Type="http://schemas.openxmlformats.org/officeDocument/2006/relationships/image" Target="../media/image23.svg"/><Relationship Id="rId12" Type="http://schemas.openxmlformats.org/officeDocument/2006/relationships/image" Target="../media/image2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2.png"/><Relationship Id="rId11" Type="http://schemas.openxmlformats.org/officeDocument/2006/relationships/image" Target="../media/image27.svg"/><Relationship Id="rId5" Type="http://schemas.openxmlformats.org/officeDocument/2006/relationships/image" Target="../media/image21.sv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svg"/><Relationship Id="rId7" Type="http://schemas.openxmlformats.org/officeDocument/2006/relationships/image" Target="../media/image35.sv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4.png"/><Relationship Id="rId5" Type="http://schemas.openxmlformats.org/officeDocument/2006/relationships/image" Target="../media/image33.svg"/><Relationship Id="rId4" Type="http://schemas.openxmlformats.org/officeDocument/2006/relationships/image" Target="../media/image32.png"/><Relationship Id="rId9" Type="http://schemas.openxmlformats.org/officeDocument/2006/relationships/image" Target="../media/image37.sv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9.svg"/><Relationship Id="rId7" Type="http://schemas.openxmlformats.org/officeDocument/2006/relationships/image" Target="../media/image23.sv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2.png"/><Relationship Id="rId5" Type="http://schemas.openxmlformats.org/officeDocument/2006/relationships/image" Target="../media/image41.svg"/><Relationship Id="rId4" Type="http://schemas.openxmlformats.org/officeDocument/2006/relationships/image" Target="../media/image40.png"/><Relationship Id="rId9" Type="http://schemas.openxmlformats.org/officeDocument/2006/relationships/image" Target="../media/image43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video" Target="https://www.youtube.com/embed/oAN2PFse1Xo?feature=oembed" TargetMode="External"/><Relationship Id="rId4" Type="http://schemas.openxmlformats.org/officeDocument/2006/relationships/image" Target="../media/image44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53AA859-1571-DE0B-2509-EE449A32EBB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lIns="91440" tIns="45720" rIns="91440" bIns="45720" anchor="ctr"/>
          <a:lstStyle/>
          <a:p>
            <a:r>
              <a:rPr lang="en-GB">
                <a:cs typeface="Arial"/>
              </a:rPr>
              <a:t>Notes 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B4C21-0FAB-BA70-12D2-0EE3DEA0F3E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 lIns="91440" tIns="45720" rIns="91440" bIns="45720" anchor="t"/>
          <a:lstStyle/>
          <a:p>
            <a:pPr>
              <a:buFont typeface="Calibri" panose="020B0604020202020204" pitchFamily="34" charset="0"/>
              <a:buChar char="-"/>
            </a:pPr>
            <a:r>
              <a:rPr lang="en-GB">
                <a:cs typeface="Arial"/>
              </a:rPr>
              <a:t>This presentation has been created with the view of taking around 15- 20 minutes</a:t>
            </a:r>
            <a:endParaRPr lang="en-US">
              <a:cs typeface="Arial" panose="020B0604020202020204"/>
            </a:endParaRPr>
          </a:p>
          <a:p>
            <a:pPr>
              <a:buFont typeface="Calibri" panose="020B0604020202020204" pitchFamily="34" charset="0"/>
              <a:buChar char="-"/>
            </a:pPr>
            <a:r>
              <a:rPr lang="en-GB">
                <a:cs typeface="Arial"/>
              </a:rPr>
              <a:t>The information is correct when created in June 2025 – please check any key information before delivering as the landscape can change! </a:t>
            </a:r>
          </a:p>
          <a:p>
            <a:pPr>
              <a:buFont typeface="Calibri" panose="020B0604020202020204" pitchFamily="34" charset="0"/>
              <a:buChar char="-"/>
            </a:pPr>
            <a:endParaRPr lang="en-GB">
              <a:cs typeface="Arial"/>
            </a:endParaRPr>
          </a:p>
          <a:p>
            <a:pPr marL="0" indent="0">
              <a:buNone/>
            </a:pPr>
            <a:r>
              <a:rPr lang="en-GB" b="1">
                <a:cs typeface="Arial"/>
              </a:rPr>
              <a:t>User instructions 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en-GB">
                <a:cs typeface="Arial"/>
              </a:rPr>
              <a:t>The presentation is really split into two parts- a look at some images for discussion, then information 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en-GB">
                <a:cs typeface="Arial"/>
              </a:rPr>
              <a:t>For guidance, please use the explanation sheets</a:t>
            </a:r>
          </a:p>
          <a:p>
            <a:pPr marL="0" indent="0">
              <a:buNone/>
            </a:pPr>
            <a:endParaRPr lang="en-GB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66590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D23B89A-FD1C-9E37-A759-D1556D0B7FC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lIns="91440" tIns="45720" rIns="91440" bIns="45720" anchor="ctr"/>
          <a:lstStyle/>
          <a:p>
            <a:r>
              <a:rPr lang="en-GB">
                <a:cs typeface="Arial"/>
              </a:rPr>
              <a:t>Wellbeing at university</a:t>
            </a:r>
            <a:endParaRPr lang="en-GB"/>
          </a:p>
        </p:txBody>
      </p:sp>
      <p:pic>
        <p:nvPicPr>
          <p:cNvPr id="4" name="Picture 3" descr="Person in distress">
            <a:extLst>
              <a:ext uri="{FF2B5EF4-FFF2-40B4-BE49-F238E27FC236}">
                <a16:creationId xmlns:a16="http://schemas.microsoft.com/office/drawing/2014/main" id="{370DD78B-3A30-E853-CFEF-605F0ACABE6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78974" y="1031157"/>
            <a:ext cx="4136923" cy="2669459"/>
          </a:xfrm>
          <a:prstGeom prst="rect">
            <a:avLst/>
          </a:prstGeom>
        </p:spPr>
      </p:pic>
      <p:pic>
        <p:nvPicPr>
          <p:cNvPr id="5" name="Picture 4" descr="Patient and counsellor">
            <a:extLst>
              <a:ext uri="{FF2B5EF4-FFF2-40B4-BE49-F238E27FC236}">
                <a16:creationId xmlns:a16="http://schemas.microsoft.com/office/drawing/2014/main" id="{06CB2DA3-3B89-74F4-2A9D-DC11504D8D6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40129" y="1032387"/>
            <a:ext cx="4166420" cy="2789904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6E08C1C-D6CB-0748-F292-9B73C9C1FCB5}"/>
              </a:ext>
            </a:extLst>
          </p:cNvPr>
          <p:cNvSpPr/>
          <p:nvPr/>
        </p:nvSpPr>
        <p:spPr>
          <a:xfrm>
            <a:off x="933293" y="4318461"/>
            <a:ext cx="4856291" cy="121802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>
                <a:cs typeface="Arial"/>
              </a:rPr>
              <a:t>Challenge: Feeling stressed/worried/anxious, struggling with mental health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BF73FF6-EA11-BC7F-9A85-FD8BFC6BA808}"/>
              </a:ext>
            </a:extLst>
          </p:cNvPr>
          <p:cNvSpPr/>
          <p:nvPr/>
        </p:nvSpPr>
        <p:spPr>
          <a:xfrm>
            <a:off x="6612573" y="4318461"/>
            <a:ext cx="4856291" cy="121802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>
                <a:cs typeface="Arial"/>
              </a:rPr>
              <a:t>More positive experience: Getting access to help such as from a counsellor </a:t>
            </a:r>
          </a:p>
        </p:txBody>
      </p:sp>
    </p:spTree>
    <p:extLst>
      <p:ext uri="{BB962C8B-B14F-4D97-AF65-F5344CB8AC3E}">
        <p14:creationId xmlns:p14="http://schemas.microsoft.com/office/powerpoint/2010/main" val="2170660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75FF38E-456A-0F22-56B5-45FC3B68416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lIns="91440" tIns="45720" rIns="91440" bIns="45720" anchor="ctr"/>
          <a:lstStyle/>
          <a:p>
            <a:r>
              <a:rPr lang="en-GB">
                <a:cs typeface="Arial"/>
              </a:rPr>
              <a:t>Day to Day </a:t>
            </a:r>
            <a:endParaRPr lang="en-GB"/>
          </a:p>
        </p:txBody>
      </p:sp>
      <p:pic>
        <p:nvPicPr>
          <p:cNvPr id="30" name="Graphic 29" descr="Polaroid Pictures outline">
            <a:extLst>
              <a:ext uri="{FF2B5EF4-FFF2-40B4-BE49-F238E27FC236}">
                <a16:creationId xmlns:a16="http://schemas.microsoft.com/office/drawing/2014/main" id="{4D8D3520-6E42-CFCF-27EB-EA1AF6F4FE8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8569" y="1336798"/>
            <a:ext cx="1604962" cy="1604962"/>
          </a:xfrm>
          <a:prstGeom prst="rect">
            <a:avLst/>
          </a:prstGeom>
        </p:spPr>
      </p:pic>
      <p:pic>
        <p:nvPicPr>
          <p:cNvPr id="31" name="Graphic 30" descr="Chat outline">
            <a:extLst>
              <a:ext uri="{FF2B5EF4-FFF2-40B4-BE49-F238E27FC236}">
                <a16:creationId xmlns:a16="http://schemas.microsoft.com/office/drawing/2014/main" id="{9112998E-E93A-EC42-CB09-B437EA27D8E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046352" y="2980409"/>
            <a:ext cx="1569243" cy="1628774"/>
          </a:xfrm>
          <a:prstGeom prst="rect">
            <a:avLst/>
          </a:prstGeom>
        </p:spPr>
      </p:pic>
      <p:pic>
        <p:nvPicPr>
          <p:cNvPr id="33" name="Graphic 32" descr="Information outline">
            <a:extLst>
              <a:ext uri="{FF2B5EF4-FFF2-40B4-BE49-F238E27FC236}">
                <a16:creationId xmlns:a16="http://schemas.microsoft.com/office/drawing/2014/main" id="{59752704-F555-CAB2-C7F6-E5A04741D4A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495375" y="1443587"/>
            <a:ext cx="1476009" cy="1440657"/>
          </a:xfrm>
          <a:prstGeom prst="rect">
            <a:avLst/>
          </a:prstGeom>
        </p:spPr>
      </p:pic>
      <p:pic>
        <p:nvPicPr>
          <p:cNvPr id="34" name="Graphic 33" descr="Sleep outline">
            <a:extLst>
              <a:ext uri="{FF2B5EF4-FFF2-40B4-BE49-F238E27FC236}">
                <a16:creationId xmlns:a16="http://schemas.microsoft.com/office/drawing/2014/main" id="{8147C3F4-4FE6-C294-6AE7-4AF45809E01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926448" y="2885342"/>
            <a:ext cx="1569243" cy="1604962"/>
          </a:xfrm>
          <a:prstGeom prst="rect">
            <a:avLst/>
          </a:prstGeom>
        </p:spPr>
      </p:pic>
      <p:pic>
        <p:nvPicPr>
          <p:cNvPr id="35" name="Graphic 34" descr="Group success outline">
            <a:extLst>
              <a:ext uri="{FF2B5EF4-FFF2-40B4-BE49-F238E27FC236}">
                <a16:creationId xmlns:a16="http://schemas.microsoft.com/office/drawing/2014/main" id="{5A48442F-1B99-AFBF-EE9E-D21B0FD24BE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164091" y="1408967"/>
            <a:ext cx="1485899" cy="1450181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7471EAE-D5B8-22C4-7C58-0A1C45361AA0}"/>
              </a:ext>
            </a:extLst>
          </p:cNvPr>
          <p:cNvSpPr/>
          <p:nvPr/>
        </p:nvSpPr>
        <p:spPr>
          <a:xfrm>
            <a:off x="325223" y="3036896"/>
            <a:ext cx="2074789" cy="77201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>
                <a:solidFill>
                  <a:schemeClr val="tx1"/>
                </a:solidFill>
                <a:cs typeface="Arial"/>
              </a:rPr>
              <a:t>Friends and family</a:t>
            </a:r>
            <a:endParaRPr lang="en-GB">
              <a:solidFill>
                <a:schemeClr val="tx1"/>
              </a:solidFill>
              <a:cs typeface="Arial" panose="020B0604020202020204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EAFCBA4-D697-D780-10E4-11B55C9CE617}"/>
              </a:ext>
            </a:extLst>
          </p:cNvPr>
          <p:cNvSpPr/>
          <p:nvPr/>
        </p:nvSpPr>
        <p:spPr>
          <a:xfrm>
            <a:off x="2694567" y="2262989"/>
            <a:ext cx="2074789" cy="77201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>
                <a:solidFill>
                  <a:schemeClr val="tx1"/>
                </a:solidFill>
                <a:cs typeface="Arial"/>
              </a:rPr>
              <a:t>Personal </a:t>
            </a:r>
          </a:p>
          <a:p>
            <a:pPr algn="ctr"/>
            <a:r>
              <a:rPr lang="en-GB" b="1">
                <a:solidFill>
                  <a:schemeClr val="tx1"/>
                </a:solidFill>
                <a:cs typeface="Arial"/>
              </a:rPr>
              <a:t>Tutor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6A76D40-A4C6-F55B-0467-CA6ADDBC86F5}"/>
              </a:ext>
            </a:extLst>
          </p:cNvPr>
          <p:cNvSpPr/>
          <p:nvPr/>
        </p:nvSpPr>
        <p:spPr>
          <a:xfrm>
            <a:off x="5087723" y="2965458"/>
            <a:ext cx="2289101" cy="84345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>
                <a:solidFill>
                  <a:schemeClr val="tx1"/>
                </a:solidFill>
                <a:cs typeface="Arial"/>
              </a:rPr>
              <a:t>Student union/information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F54BB78-7C15-AA7A-470E-344C16AA0436}"/>
              </a:ext>
            </a:extLst>
          </p:cNvPr>
          <p:cNvSpPr/>
          <p:nvPr/>
        </p:nvSpPr>
        <p:spPr>
          <a:xfrm>
            <a:off x="7552317" y="2167739"/>
            <a:ext cx="2074789" cy="77201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>
                <a:solidFill>
                  <a:schemeClr val="tx1"/>
                </a:solidFill>
                <a:cs typeface="Arial"/>
              </a:rPr>
              <a:t>Residential team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4FD23D1-CFEE-CB96-F62B-E9AB890F14FA}"/>
              </a:ext>
            </a:extLst>
          </p:cNvPr>
          <p:cNvSpPr/>
          <p:nvPr/>
        </p:nvSpPr>
        <p:spPr>
          <a:xfrm>
            <a:off x="9885942" y="3036895"/>
            <a:ext cx="2074789" cy="77201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>
                <a:solidFill>
                  <a:schemeClr val="tx1"/>
                </a:solidFill>
                <a:cs typeface="Arial"/>
              </a:rPr>
              <a:t>Specific group help </a:t>
            </a:r>
          </a:p>
        </p:txBody>
      </p:sp>
    </p:spTree>
    <p:extLst>
      <p:ext uri="{BB962C8B-B14F-4D97-AF65-F5344CB8AC3E}">
        <p14:creationId xmlns:p14="http://schemas.microsoft.com/office/powerpoint/2010/main" val="647005046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9F65D15-0AE7-9732-A854-F51C21DFA25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lIns="91440" tIns="45720" rIns="91440" bIns="45720" anchor="ctr"/>
          <a:lstStyle/>
          <a:p>
            <a:r>
              <a:rPr lang="en-GB">
                <a:cs typeface="Arial"/>
              </a:rPr>
              <a:t>Building your support network</a:t>
            </a:r>
            <a:endParaRPr lang="en-GB"/>
          </a:p>
        </p:txBody>
      </p:sp>
      <p:pic>
        <p:nvPicPr>
          <p:cNvPr id="120" name="Graphic 119" descr="Storytelling outline">
            <a:extLst>
              <a:ext uri="{FF2B5EF4-FFF2-40B4-BE49-F238E27FC236}">
                <a16:creationId xmlns:a16="http://schemas.microsoft.com/office/drawing/2014/main" id="{E9461CA5-D048-8C0B-22D4-657BA4684C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23134" y="1633721"/>
            <a:ext cx="1354931" cy="1259681"/>
          </a:xfrm>
          <a:prstGeom prst="rect">
            <a:avLst/>
          </a:prstGeom>
        </p:spPr>
      </p:pic>
      <p:pic>
        <p:nvPicPr>
          <p:cNvPr id="121" name="Graphic 120" descr="Prayer candle outline">
            <a:extLst>
              <a:ext uri="{FF2B5EF4-FFF2-40B4-BE49-F238E27FC236}">
                <a16:creationId xmlns:a16="http://schemas.microsoft.com/office/drawing/2014/main" id="{151F8DC6-0429-A8D2-5A19-1360AEFB8A1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23984" y="3169627"/>
            <a:ext cx="1283494" cy="1283494"/>
          </a:xfrm>
          <a:prstGeom prst="rect">
            <a:avLst/>
          </a:prstGeom>
        </p:spPr>
      </p:pic>
      <p:pic>
        <p:nvPicPr>
          <p:cNvPr id="122" name="Graphic 121" descr="Sport balls outline">
            <a:extLst>
              <a:ext uri="{FF2B5EF4-FFF2-40B4-BE49-F238E27FC236}">
                <a16:creationId xmlns:a16="http://schemas.microsoft.com/office/drawing/2014/main" id="{86F72A99-4C49-F132-853F-6332B2EEBC4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574448" y="1443221"/>
            <a:ext cx="1509711" cy="1485898"/>
          </a:xfrm>
          <a:prstGeom prst="rect">
            <a:avLst/>
          </a:prstGeom>
        </p:spPr>
      </p:pic>
      <p:pic>
        <p:nvPicPr>
          <p:cNvPr id="123" name="Graphic 122" descr="Joker outline">
            <a:extLst>
              <a:ext uri="{FF2B5EF4-FFF2-40B4-BE49-F238E27FC236}">
                <a16:creationId xmlns:a16="http://schemas.microsoft.com/office/drawing/2014/main" id="{091C3E49-70CA-1802-92A7-FFEEC76FB14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991051" y="2931501"/>
            <a:ext cx="1652586" cy="1509712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335693E-EE59-3680-0B02-CBEFF5F2C979}"/>
              </a:ext>
            </a:extLst>
          </p:cNvPr>
          <p:cNvSpPr/>
          <p:nvPr/>
        </p:nvSpPr>
        <p:spPr>
          <a:xfrm>
            <a:off x="1551567" y="3036896"/>
            <a:ext cx="2074789" cy="77201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>
                <a:solidFill>
                  <a:schemeClr val="tx1"/>
                </a:solidFill>
                <a:cs typeface="Arial"/>
              </a:rPr>
              <a:t>Free self-help tools 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03BBC48-2883-C4C6-3650-A70805E80363}"/>
              </a:ext>
            </a:extLst>
          </p:cNvPr>
          <p:cNvSpPr/>
          <p:nvPr/>
        </p:nvSpPr>
        <p:spPr>
          <a:xfrm>
            <a:off x="3920911" y="2262989"/>
            <a:ext cx="2074789" cy="77201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>
                <a:solidFill>
                  <a:schemeClr val="tx1"/>
                </a:solidFill>
                <a:cs typeface="Arial"/>
              </a:rPr>
              <a:t>Faith and Spirituality 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08CA74B-607F-96CC-3390-0177C22ABB5C}"/>
              </a:ext>
            </a:extLst>
          </p:cNvPr>
          <p:cNvSpPr/>
          <p:nvPr/>
        </p:nvSpPr>
        <p:spPr>
          <a:xfrm>
            <a:off x="6314067" y="2965458"/>
            <a:ext cx="2289101" cy="84345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>
                <a:solidFill>
                  <a:schemeClr val="tx1"/>
                </a:solidFill>
                <a:cs typeface="Arial"/>
              </a:rPr>
              <a:t>Clubs and Societies 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7501086-A8EA-80FB-E149-0237F590670C}"/>
              </a:ext>
            </a:extLst>
          </p:cNvPr>
          <p:cNvSpPr/>
          <p:nvPr/>
        </p:nvSpPr>
        <p:spPr>
          <a:xfrm>
            <a:off x="8778661" y="2167739"/>
            <a:ext cx="2074789" cy="77201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>
                <a:solidFill>
                  <a:schemeClr val="tx1"/>
                </a:solidFill>
                <a:cs typeface="Arial"/>
              </a:rPr>
              <a:t>Other university initiatives </a:t>
            </a:r>
          </a:p>
        </p:txBody>
      </p:sp>
    </p:spTree>
    <p:extLst>
      <p:ext uri="{BB962C8B-B14F-4D97-AF65-F5344CB8AC3E}">
        <p14:creationId xmlns:p14="http://schemas.microsoft.com/office/powerpoint/2010/main" val="31896455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9D20C42-CB60-2287-D31C-9F72341F1C1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lIns="91440" tIns="45720" rIns="91440" bIns="45720" anchor="ctr"/>
          <a:lstStyle/>
          <a:p>
            <a:r>
              <a:rPr lang="en-GB">
                <a:cs typeface="Arial"/>
              </a:rPr>
              <a:t>Specialists on hand </a:t>
            </a:r>
            <a:endParaRPr lang="en-GB"/>
          </a:p>
        </p:txBody>
      </p:sp>
      <p:pic>
        <p:nvPicPr>
          <p:cNvPr id="7" name="Graphic 6" descr="Doctor male outline">
            <a:extLst>
              <a:ext uri="{FF2B5EF4-FFF2-40B4-BE49-F238E27FC236}">
                <a16:creationId xmlns:a16="http://schemas.microsoft.com/office/drawing/2014/main" id="{5D67993A-855D-0916-4616-BF49A780F5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34620" y="1490569"/>
            <a:ext cx="1450181" cy="1533524"/>
          </a:xfrm>
          <a:prstGeom prst="rect">
            <a:avLst/>
          </a:prstGeom>
        </p:spPr>
      </p:pic>
      <p:pic>
        <p:nvPicPr>
          <p:cNvPr id="9" name="Graphic 8" descr="Left Brain outline">
            <a:extLst>
              <a:ext uri="{FF2B5EF4-FFF2-40B4-BE49-F238E27FC236}">
                <a16:creationId xmlns:a16="http://schemas.microsoft.com/office/drawing/2014/main" id="{2801B13E-A069-2443-BD7E-C5A3E0D5E8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748326" y="1681068"/>
            <a:ext cx="1426368" cy="1343025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3662AA1-BD1B-3F49-3E66-BB452EE877AE}"/>
              </a:ext>
            </a:extLst>
          </p:cNvPr>
          <p:cNvSpPr/>
          <p:nvPr/>
        </p:nvSpPr>
        <p:spPr>
          <a:xfrm>
            <a:off x="1551567" y="3036896"/>
            <a:ext cx="2074789" cy="77201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>
                <a:solidFill>
                  <a:schemeClr val="tx1"/>
                </a:solidFill>
                <a:cs typeface="Arial"/>
              </a:rPr>
              <a:t>University Doctors  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9B2DBBB-5E4D-5CBD-4791-062CD7568002}"/>
              </a:ext>
            </a:extLst>
          </p:cNvPr>
          <p:cNvSpPr/>
          <p:nvPr/>
        </p:nvSpPr>
        <p:spPr>
          <a:xfrm>
            <a:off x="3920911" y="2262989"/>
            <a:ext cx="2074789" cy="77201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>
                <a:solidFill>
                  <a:schemeClr val="tx1"/>
                </a:solidFill>
                <a:cs typeface="Arial"/>
              </a:rPr>
              <a:t>Counselling services  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815035F-3226-69AB-8912-41DDF7FF58F0}"/>
              </a:ext>
            </a:extLst>
          </p:cNvPr>
          <p:cNvSpPr/>
          <p:nvPr/>
        </p:nvSpPr>
        <p:spPr>
          <a:xfrm>
            <a:off x="6314067" y="2965458"/>
            <a:ext cx="2289101" cy="84345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>
                <a:solidFill>
                  <a:schemeClr val="tx1"/>
                </a:solidFill>
                <a:cs typeface="Arial"/>
              </a:rPr>
              <a:t>Disability support 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1364637-93EB-4F07-B522-965BEA431EEA}"/>
              </a:ext>
            </a:extLst>
          </p:cNvPr>
          <p:cNvSpPr/>
          <p:nvPr/>
        </p:nvSpPr>
        <p:spPr>
          <a:xfrm>
            <a:off x="8778661" y="2167739"/>
            <a:ext cx="2074789" cy="77201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>
                <a:solidFill>
                  <a:schemeClr val="tx1"/>
                </a:solidFill>
                <a:cs typeface="Arial"/>
              </a:rPr>
              <a:t>Careers support </a:t>
            </a:r>
          </a:p>
        </p:txBody>
      </p:sp>
      <p:pic>
        <p:nvPicPr>
          <p:cNvPr id="15" name="Graphic 14" descr="Chat outline">
            <a:extLst>
              <a:ext uri="{FF2B5EF4-FFF2-40B4-BE49-F238E27FC236}">
                <a16:creationId xmlns:a16="http://schemas.microsoft.com/office/drawing/2014/main" id="{B0AECD0C-DF70-8132-3F0B-6641ECD3EB6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249994" y="3020961"/>
            <a:ext cx="1430593" cy="1430593"/>
          </a:xfrm>
          <a:prstGeom prst="rect">
            <a:avLst/>
          </a:prstGeom>
        </p:spPr>
      </p:pic>
      <p:pic>
        <p:nvPicPr>
          <p:cNvPr id="16" name="Graphic 15" descr="Online meeting outline">
            <a:extLst>
              <a:ext uri="{FF2B5EF4-FFF2-40B4-BE49-F238E27FC236}">
                <a16:creationId xmlns:a16="http://schemas.microsoft.com/office/drawing/2014/main" id="{1F3C255C-FB5E-8AFC-29BB-8595BD5DA00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227575" y="2947220"/>
            <a:ext cx="1406012" cy="1406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9309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1B1B06F-2412-9A2E-ECD8-98D0CDEEBAC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lIns="91440" tIns="45720" rIns="91440" bIns="45720" anchor="ctr"/>
          <a:lstStyle/>
          <a:p>
            <a:r>
              <a:rPr lang="en-GB">
                <a:cs typeface="Arial"/>
              </a:rPr>
              <a:t>Take a look at this video which looks at the support at UEA in more detail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93D42-63E2-7219-269A-771F9A47628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 lIns="91440" tIns="45720" rIns="91440" bIns="45720" anchor="t"/>
          <a:lstStyle/>
          <a:p>
            <a:pPr marL="0" indent="0">
              <a:buNone/>
            </a:pPr>
            <a:endParaRPr lang="en-GB" sz="3600">
              <a:solidFill>
                <a:schemeClr val="tx1">
                  <a:lumMod val="65000"/>
                  <a:lumOff val="35000"/>
                </a:schemeClr>
              </a:solidFill>
              <a:ea typeface="+mn-lt"/>
              <a:cs typeface="+mn-lt"/>
            </a:endParaRPr>
          </a:p>
          <a:p>
            <a:pPr marL="0" indent="0">
              <a:buNone/>
            </a:pPr>
            <a:endParaRPr lang="en-GB">
              <a:ea typeface="+mn-lt"/>
              <a:cs typeface="+mn-lt"/>
            </a:endParaRPr>
          </a:p>
        </p:txBody>
      </p:sp>
      <p:pic>
        <p:nvPicPr>
          <p:cNvPr id="4" name="Online Media 3" title="Wellbeing Support at UEA from Student Services">
            <a:hlinkClick r:id="" action="ppaction://media"/>
            <a:extLst>
              <a:ext uri="{FF2B5EF4-FFF2-40B4-BE49-F238E27FC236}">
                <a16:creationId xmlns:a16="http://schemas.microsoft.com/office/drawing/2014/main" id="{99FB6FFE-2742-8CFB-8174-179A148A6CC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921363" y="967154"/>
            <a:ext cx="8350862" cy="4712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6899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1219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398BE2B-A3D6-5E4E-9A14-0B89A7C2274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05139" y="3112052"/>
            <a:ext cx="4492417" cy="2246244"/>
          </a:xfrm>
        </p:spPr>
        <p:txBody>
          <a:bodyPr lIns="91440" tIns="45720" rIns="91440" bIns="45720" anchor="ctr"/>
          <a:lstStyle/>
          <a:p>
            <a:pPr marL="107950"/>
            <a:r>
              <a:rPr lang="en-US">
                <a:cs typeface="Arial"/>
              </a:rPr>
              <a:t>Get Set: </a:t>
            </a:r>
          </a:p>
          <a:p>
            <a:pPr marL="107950"/>
            <a:r>
              <a:rPr lang="en-US">
                <a:cs typeface="Arial"/>
              </a:rPr>
              <a:t>GCSE to HE</a:t>
            </a:r>
          </a:p>
          <a:p>
            <a:pPr marL="107950"/>
            <a:endParaRPr lang="en-US">
              <a:cs typeface="Arial"/>
            </a:endParaRPr>
          </a:p>
          <a:p>
            <a:pPr marL="107950"/>
            <a:r>
              <a:rPr lang="en-US">
                <a:cs typeface="Arial"/>
              </a:rPr>
              <a:t>Wellbeing Support at Uni   </a:t>
            </a:r>
          </a:p>
        </p:txBody>
      </p:sp>
    </p:spTree>
    <p:extLst>
      <p:ext uri="{BB962C8B-B14F-4D97-AF65-F5344CB8AC3E}">
        <p14:creationId xmlns:p14="http://schemas.microsoft.com/office/powerpoint/2010/main" val="779435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F41A61-602A-1A44-8791-565830C7A4A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lIns="91440" tIns="45720" rIns="91440" bIns="45720" anchor="ctr"/>
          <a:lstStyle/>
          <a:p>
            <a:r>
              <a:rPr lang="en-US">
                <a:cs typeface="Arial"/>
              </a:rPr>
              <a:t>Aims </a:t>
            </a:r>
            <a:endParaRPr lang="en-US"/>
          </a:p>
        </p:txBody>
      </p:sp>
      <p:pic>
        <p:nvPicPr>
          <p:cNvPr id="4" name="Graphic 4" descr="Bullseye outline">
            <a:extLst>
              <a:ext uri="{FF2B5EF4-FFF2-40B4-BE49-F238E27FC236}">
                <a16:creationId xmlns:a16="http://schemas.microsoft.com/office/drawing/2014/main" id="{0679C268-02E1-392A-A71B-82AD44A766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6094" y="2707035"/>
            <a:ext cx="914400" cy="9144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B0B784D-8EE6-FC7F-5FAE-A88CA604D244}"/>
              </a:ext>
            </a:extLst>
          </p:cNvPr>
          <p:cNvSpPr txBox="1"/>
          <p:nvPr/>
        </p:nvSpPr>
        <p:spPr>
          <a:xfrm>
            <a:off x="1755858" y="2625878"/>
            <a:ext cx="9649312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200">
                <a:cs typeface="Arial"/>
              </a:rPr>
              <a:t>To discover the common types of wellbeing support available at university  </a:t>
            </a:r>
          </a:p>
        </p:txBody>
      </p:sp>
    </p:spTree>
    <p:extLst>
      <p:ext uri="{BB962C8B-B14F-4D97-AF65-F5344CB8AC3E}">
        <p14:creationId xmlns:p14="http://schemas.microsoft.com/office/powerpoint/2010/main" val="3350128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0E74F3C-BC9F-8B58-B633-5BBB33B5636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lIns="91440" tIns="45720" rIns="91440" bIns="45720" anchor="ctr"/>
          <a:lstStyle/>
          <a:p>
            <a:r>
              <a:rPr lang="en-GB">
                <a:cs typeface="Arial"/>
              </a:rPr>
              <a:t>Wellbeing Introduction </a:t>
            </a:r>
            <a:endParaRPr lang="en-GB"/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E0F1162B-3C74-AB1D-0ED5-103F2BD391E1}"/>
              </a:ext>
            </a:extLst>
          </p:cNvPr>
          <p:cNvSpPr/>
          <p:nvPr/>
        </p:nvSpPr>
        <p:spPr>
          <a:xfrm>
            <a:off x="558404" y="1102522"/>
            <a:ext cx="5853765" cy="1315612"/>
          </a:xfrm>
          <a:prstGeom prst="wedgeRoundRect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>
                <a:cs typeface="Arial"/>
              </a:rPr>
              <a:t>What is wellbeing?</a:t>
            </a:r>
            <a:endParaRPr lang="en-GB" sz="4000"/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10B127EC-96DB-F8CB-D535-5F9AA2238299}"/>
              </a:ext>
            </a:extLst>
          </p:cNvPr>
          <p:cNvSpPr/>
          <p:nvPr/>
        </p:nvSpPr>
        <p:spPr>
          <a:xfrm>
            <a:off x="4511971" y="2814261"/>
            <a:ext cx="7377762" cy="2298480"/>
          </a:xfrm>
          <a:prstGeom prst="wedgeRoundRect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400">
                <a:solidFill>
                  <a:schemeClr val="tx1">
                    <a:lumMod val="95000"/>
                    <a:lumOff val="5000"/>
                  </a:schemeClr>
                </a:solidFill>
                <a:cs typeface="Arial"/>
              </a:rPr>
              <a:t>Wellbeing is being in a positive state. It is a state in which a person can function and navigate daily life, and where they are generally healthy and happy. It is influenced by physical and mental health. </a:t>
            </a:r>
          </a:p>
        </p:txBody>
      </p:sp>
    </p:spTree>
    <p:extLst>
      <p:ext uri="{BB962C8B-B14F-4D97-AF65-F5344CB8AC3E}">
        <p14:creationId xmlns:p14="http://schemas.microsoft.com/office/powerpoint/2010/main" val="1386217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2D09515-5A57-001A-68CE-E8D5F89AEB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lIns="91440" tIns="45720" rIns="91440" bIns="45720" anchor="ctr"/>
          <a:lstStyle/>
          <a:p>
            <a:r>
              <a:rPr lang="en-GB">
                <a:cs typeface="Arial"/>
              </a:rPr>
              <a:t>Wellbeing at University 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E5B27-5091-A400-9D98-C9E54D41419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 lIns="91440" tIns="45720" rIns="91440" bIns="45720" anchor="t"/>
          <a:lstStyle/>
          <a:p>
            <a:r>
              <a:rPr lang="en-GB" sz="2800">
                <a:cs typeface="Arial"/>
              </a:rPr>
              <a:t>On the next few slides are going to be 2 images </a:t>
            </a:r>
          </a:p>
          <a:p>
            <a:r>
              <a:rPr lang="en-GB" sz="2800">
                <a:cs typeface="Arial"/>
              </a:rPr>
              <a:t>One of the images is portraying a potential challenge to wellbeing at university </a:t>
            </a:r>
          </a:p>
          <a:p>
            <a:r>
              <a:rPr lang="en-GB" sz="2800">
                <a:cs typeface="Arial"/>
              </a:rPr>
              <a:t>The second image represents how someone could potentially turn this into a more positive experience </a:t>
            </a:r>
          </a:p>
          <a:p>
            <a:r>
              <a:rPr lang="en-GB" sz="2800">
                <a:cs typeface="Arial"/>
              </a:rPr>
              <a:t>Look at the pictures and discuss with the person next to you what these could be portraying </a:t>
            </a:r>
          </a:p>
        </p:txBody>
      </p:sp>
    </p:spTree>
    <p:extLst>
      <p:ext uri="{BB962C8B-B14F-4D97-AF65-F5344CB8AC3E}">
        <p14:creationId xmlns:p14="http://schemas.microsoft.com/office/powerpoint/2010/main" val="3401165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DB817B4-F84F-D626-730E-406AEAA2960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lIns="91440" tIns="45720" rIns="91440" bIns="45720" anchor="ctr"/>
          <a:lstStyle/>
          <a:p>
            <a:r>
              <a:rPr lang="en-GB">
                <a:cs typeface="Arial"/>
              </a:rPr>
              <a:t>Wellbeing at university </a:t>
            </a:r>
            <a:endParaRPr lang="en-GB"/>
          </a:p>
        </p:txBody>
      </p:sp>
      <p:pic>
        <p:nvPicPr>
          <p:cNvPr id="5" name="Picture 4" descr="Stressed businessman">
            <a:extLst>
              <a:ext uri="{FF2B5EF4-FFF2-40B4-BE49-F238E27FC236}">
                <a16:creationId xmlns:a16="http://schemas.microsoft.com/office/drawing/2014/main" id="{54F11561-1BD2-0EEB-87E9-932460468F2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9908" y="1060354"/>
            <a:ext cx="4583724" cy="2990552"/>
          </a:xfrm>
          <a:prstGeom prst="rect">
            <a:avLst/>
          </a:prstGeom>
        </p:spPr>
      </p:pic>
      <p:pic>
        <p:nvPicPr>
          <p:cNvPr id="9" name="Content Placeholder 8" descr="Teacher pointing to whiteboard">
            <a:extLst>
              <a:ext uri="{FF2B5EF4-FFF2-40B4-BE49-F238E27FC236}">
                <a16:creationId xmlns:a16="http://schemas.microsoft.com/office/drawing/2014/main" id="{78DC6163-C647-0100-2ECE-86488F3C75FE}"/>
              </a:ext>
            </a:extLst>
          </p:cNvPr>
          <p:cNvPicPr>
            <a:picLocks noGrp="1" noChangeAspect="1"/>
          </p:cNvPicPr>
          <p:nvPr>
            <p:ph sz="quarter" idx="1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34405" y="1059107"/>
            <a:ext cx="4408173" cy="3000985"/>
          </a:xfr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62503F55-5D0C-2193-F199-E6A9FBC9506B}"/>
              </a:ext>
            </a:extLst>
          </p:cNvPr>
          <p:cNvSpPr/>
          <p:nvPr/>
        </p:nvSpPr>
        <p:spPr>
          <a:xfrm>
            <a:off x="933293" y="4318461"/>
            <a:ext cx="4856291" cy="121802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>
                <a:cs typeface="Arial"/>
              </a:rPr>
              <a:t>Challenge: Not understanding the work, finding study difficult </a:t>
            </a:r>
            <a:endParaRPr lang="en-GB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E06F5F3-91C1-538F-E897-5F2D6CF2FCB9}"/>
              </a:ext>
            </a:extLst>
          </p:cNvPr>
          <p:cNvSpPr/>
          <p:nvPr/>
        </p:nvSpPr>
        <p:spPr>
          <a:xfrm>
            <a:off x="6612573" y="4318461"/>
            <a:ext cx="4856291" cy="121802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>
                <a:cs typeface="Arial"/>
              </a:rPr>
              <a:t>More positive experience: Go and speak to someone in your subject to help </a:t>
            </a:r>
          </a:p>
        </p:txBody>
      </p:sp>
    </p:spTree>
    <p:extLst>
      <p:ext uri="{BB962C8B-B14F-4D97-AF65-F5344CB8AC3E}">
        <p14:creationId xmlns:p14="http://schemas.microsoft.com/office/powerpoint/2010/main" val="4045333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FE0956-1CFF-2F7D-0297-5CAE81D6E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E60B753-4EA4-473F-FAAD-B1B2A17CD81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lIns="91440" tIns="45720" rIns="91440" bIns="45720" anchor="ctr"/>
          <a:lstStyle/>
          <a:p>
            <a:r>
              <a:rPr lang="en-GB">
                <a:cs typeface="Arial"/>
              </a:rPr>
              <a:t>Wellbeing at university </a:t>
            </a:r>
            <a:endParaRPr lang="en-GB"/>
          </a:p>
        </p:txBody>
      </p:sp>
      <p:pic>
        <p:nvPicPr>
          <p:cNvPr id="5" name="Picture 4" descr="Office worker with coffee mug at desk">
            <a:extLst>
              <a:ext uri="{FF2B5EF4-FFF2-40B4-BE49-F238E27FC236}">
                <a16:creationId xmlns:a16="http://schemas.microsoft.com/office/drawing/2014/main" id="{7BCAFAAC-DAD0-7BD5-5300-1AEB028D190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41477" y="1060938"/>
            <a:ext cx="4583724" cy="3036277"/>
          </a:xfrm>
          <a:prstGeom prst="rect">
            <a:avLst/>
          </a:prstGeom>
        </p:spPr>
      </p:pic>
      <p:pic>
        <p:nvPicPr>
          <p:cNvPr id="7" name="Picture 6" descr="Close-up of housing building monochrome">
            <a:extLst>
              <a:ext uri="{FF2B5EF4-FFF2-40B4-BE49-F238E27FC236}">
                <a16:creationId xmlns:a16="http://schemas.microsoft.com/office/drawing/2014/main" id="{4BE4EB9C-B376-5505-C309-927477FE7D7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0935" y="1055755"/>
            <a:ext cx="5260258" cy="3038135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79F2022-6C4A-77F3-B554-ABF959991294}"/>
              </a:ext>
            </a:extLst>
          </p:cNvPr>
          <p:cNvSpPr/>
          <p:nvPr/>
        </p:nvSpPr>
        <p:spPr>
          <a:xfrm>
            <a:off x="933293" y="4318461"/>
            <a:ext cx="4856291" cy="121802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>
                <a:cs typeface="Arial"/>
              </a:rPr>
              <a:t>Challenge: Finding living in accommodation difficult with people you don't know </a:t>
            </a:r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2066CD4-918A-B6FB-5D72-2B0B11303025}"/>
              </a:ext>
            </a:extLst>
          </p:cNvPr>
          <p:cNvSpPr/>
          <p:nvPr/>
        </p:nvSpPr>
        <p:spPr>
          <a:xfrm>
            <a:off x="6612573" y="4318461"/>
            <a:ext cx="4856291" cy="121802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>
                <a:cs typeface="Arial"/>
              </a:rPr>
              <a:t>More positive experience: Go and speak to the accommodation team – maybe you could move elsewhere or at least gain support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023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C34480-1AEE-5118-D498-95CDFF9B4A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88EEDB-8FC3-1407-32E5-09FB31E0087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lIns="91440" tIns="45720" rIns="91440" bIns="45720" anchor="ctr"/>
          <a:lstStyle/>
          <a:p>
            <a:r>
              <a:rPr lang="en-GB">
                <a:cs typeface="Arial"/>
              </a:rPr>
              <a:t>Wellbeing at university </a:t>
            </a:r>
            <a:endParaRPr lang="en-GB"/>
          </a:p>
        </p:txBody>
      </p:sp>
      <p:pic>
        <p:nvPicPr>
          <p:cNvPr id="3" name="Picture 2" descr="Stacks of gold coins">
            <a:extLst>
              <a:ext uri="{FF2B5EF4-FFF2-40B4-BE49-F238E27FC236}">
                <a16:creationId xmlns:a16="http://schemas.microsoft.com/office/drawing/2014/main" id="{634F9C80-6B20-C5D2-B6DD-0EC82811DA0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9908" y="1060939"/>
            <a:ext cx="4583724" cy="3024554"/>
          </a:xfrm>
          <a:prstGeom prst="rect">
            <a:avLst/>
          </a:prstGeom>
        </p:spPr>
      </p:pic>
      <p:pic>
        <p:nvPicPr>
          <p:cNvPr id="6" name="Picture 5" descr="People in class">
            <a:extLst>
              <a:ext uri="{FF2B5EF4-FFF2-40B4-BE49-F238E27FC236}">
                <a16:creationId xmlns:a16="http://schemas.microsoft.com/office/drawing/2014/main" id="{15C04D4D-E4E4-C757-D3C2-D22EC772B3D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93877" y="1060938"/>
            <a:ext cx="4607169" cy="3012831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871CE02-F176-4993-3C3E-B505BCF67702}"/>
              </a:ext>
            </a:extLst>
          </p:cNvPr>
          <p:cNvSpPr/>
          <p:nvPr/>
        </p:nvSpPr>
        <p:spPr>
          <a:xfrm>
            <a:off x="933293" y="4318461"/>
            <a:ext cx="4856291" cy="121802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>
                <a:cs typeface="Arial"/>
              </a:rPr>
              <a:t>Challenge: Worrying about money or finding it difficult to manage your money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8049C33-9C7D-F412-E53C-41EEEDE7A8CC}"/>
              </a:ext>
            </a:extLst>
          </p:cNvPr>
          <p:cNvSpPr/>
          <p:nvPr/>
        </p:nvSpPr>
        <p:spPr>
          <a:xfrm>
            <a:off x="6612573" y="4318461"/>
            <a:ext cx="4856291" cy="121802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>
                <a:cs typeface="Arial"/>
              </a:rPr>
              <a:t>More positive experience: Attending any information workshops that universities have about money, finance and budgeting </a:t>
            </a:r>
          </a:p>
        </p:txBody>
      </p:sp>
    </p:spTree>
    <p:extLst>
      <p:ext uri="{BB962C8B-B14F-4D97-AF65-F5344CB8AC3E}">
        <p14:creationId xmlns:p14="http://schemas.microsoft.com/office/powerpoint/2010/main" val="1266029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053163B-F5A7-0883-5777-7AF17518FF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lIns="91440" tIns="45720" rIns="91440" bIns="45720" anchor="ctr"/>
          <a:lstStyle/>
          <a:p>
            <a:r>
              <a:rPr lang="en-GB">
                <a:cs typeface="Arial"/>
              </a:rPr>
              <a:t>Wellbeing at university </a:t>
            </a:r>
            <a:endParaRPr lang="en-GB"/>
          </a:p>
        </p:txBody>
      </p:sp>
      <p:pic>
        <p:nvPicPr>
          <p:cNvPr id="4" name="Content Placeholder 3" descr="Person sitting on a desk">
            <a:extLst>
              <a:ext uri="{FF2B5EF4-FFF2-40B4-BE49-F238E27FC236}">
                <a16:creationId xmlns:a16="http://schemas.microsoft.com/office/drawing/2014/main" id="{57D4A63A-6BFA-1D26-6A05-AB75C8BCE2BB}"/>
              </a:ext>
            </a:extLst>
          </p:cNvPr>
          <p:cNvPicPr>
            <a:picLocks noGrp="1" noChangeAspect="1"/>
          </p:cNvPicPr>
          <p:nvPr>
            <p:ph sz="quarter" idx="1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0187" y="1057736"/>
            <a:ext cx="4330393" cy="2870566"/>
          </a:xfrm>
        </p:spPr>
      </p:pic>
      <p:pic>
        <p:nvPicPr>
          <p:cNvPr id="6" name="Picture 5" descr="Football players on a dirt field with a ball">
            <a:extLst>
              <a:ext uri="{FF2B5EF4-FFF2-40B4-BE49-F238E27FC236}">
                <a16:creationId xmlns:a16="http://schemas.microsoft.com/office/drawing/2014/main" id="{53907C6A-95F1-2BBA-6E1C-DDBDD505874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77000" y="1054855"/>
            <a:ext cx="4645745" cy="28679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65FF4B8-29C6-A14F-196C-388DCC885CC2}"/>
              </a:ext>
            </a:extLst>
          </p:cNvPr>
          <p:cNvSpPr/>
          <p:nvPr/>
        </p:nvSpPr>
        <p:spPr>
          <a:xfrm>
            <a:off x="933293" y="4318461"/>
            <a:ext cx="4856291" cy="121802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>
                <a:cs typeface="Arial"/>
              </a:rPr>
              <a:t>Challenge: Feeling lonely and not being able to make many friends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A05A208-9864-1444-8853-7333E1403A1A}"/>
              </a:ext>
            </a:extLst>
          </p:cNvPr>
          <p:cNvSpPr/>
          <p:nvPr/>
        </p:nvSpPr>
        <p:spPr>
          <a:xfrm>
            <a:off x="6612573" y="4318461"/>
            <a:ext cx="4856291" cy="121802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>
                <a:cs typeface="Arial"/>
              </a:rPr>
              <a:t>More positive experience: Go and expand your network by trying a new club or society </a:t>
            </a:r>
          </a:p>
        </p:txBody>
      </p:sp>
    </p:spTree>
    <p:extLst>
      <p:ext uri="{BB962C8B-B14F-4D97-AF65-F5344CB8AC3E}">
        <p14:creationId xmlns:p14="http://schemas.microsoft.com/office/powerpoint/2010/main" val="3008829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theme/theme1.xml><?xml version="1.0" encoding="utf-8"?>
<a:theme xmlns:a="http://schemas.openxmlformats.org/drawingml/2006/main" name="Chapter Slide">
  <a:themeElements>
    <a:clrScheme name="UEA Discover">
      <a:dk1>
        <a:srgbClr val="000000"/>
      </a:dk1>
      <a:lt1>
        <a:srgbClr val="FFFFFF"/>
      </a:lt1>
      <a:dk2>
        <a:srgbClr val="B781C9"/>
      </a:dk2>
      <a:lt2>
        <a:srgbClr val="F6F7F6"/>
      </a:lt2>
      <a:accent1>
        <a:srgbClr val="B781C9"/>
      </a:accent1>
      <a:accent2>
        <a:srgbClr val="000000"/>
      </a:accent2>
      <a:accent3>
        <a:srgbClr val="F6F7F6"/>
      </a:accent3>
      <a:accent4>
        <a:srgbClr val="6B4876"/>
      </a:accent4>
      <a:accent5>
        <a:srgbClr val="E8D7ED"/>
      </a:accent5>
      <a:accent6>
        <a:srgbClr val="595959"/>
      </a:accent6>
      <a:hlink>
        <a:srgbClr val="A445C6"/>
      </a:hlink>
      <a:folHlink>
        <a:srgbClr val="6B2E8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itle Text">
  <a:themeElements>
    <a:clrScheme name="Custom 3">
      <a:dk1>
        <a:srgbClr val="000000"/>
      </a:dk1>
      <a:lt1>
        <a:srgbClr val="FFFFFF"/>
      </a:lt1>
      <a:dk2>
        <a:srgbClr val="8CC53F"/>
      </a:dk2>
      <a:lt2>
        <a:srgbClr val="F6F7F6"/>
      </a:lt2>
      <a:accent1>
        <a:srgbClr val="5A8029"/>
      </a:accent1>
      <a:accent2>
        <a:srgbClr val="000000"/>
      </a:accent2>
      <a:accent3>
        <a:srgbClr val="F6F7F6"/>
      </a:accent3>
      <a:accent4>
        <a:srgbClr val="5A8029"/>
      </a:accent4>
      <a:accent5>
        <a:srgbClr val="E8D7ED"/>
      </a:accent5>
      <a:accent6>
        <a:srgbClr val="595959"/>
      </a:accent6>
      <a:hlink>
        <a:srgbClr val="8CC53F"/>
      </a:hlink>
      <a:folHlink>
        <a:srgbClr val="5A802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ank You Slides">
  <a:themeElements>
    <a:clrScheme name="UEA Discover">
      <a:dk1>
        <a:srgbClr val="000000"/>
      </a:dk1>
      <a:lt1>
        <a:srgbClr val="FFFFFF"/>
      </a:lt1>
      <a:dk2>
        <a:srgbClr val="B781C9"/>
      </a:dk2>
      <a:lt2>
        <a:srgbClr val="F6F7F6"/>
      </a:lt2>
      <a:accent1>
        <a:srgbClr val="B781C9"/>
      </a:accent1>
      <a:accent2>
        <a:srgbClr val="000000"/>
      </a:accent2>
      <a:accent3>
        <a:srgbClr val="F6F7F6"/>
      </a:accent3>
      <a:accent4>
        <a:srgbClr val="6B4876"/>
      </a:accent4>
      <a:accent5>
        <a:srgbClr val="E8D7ED"/>
      </a:accent5>
      <a:accent6>
        <a:srgbClr val="595959"/>
      </a:accent6>
      <a:hlink>
        <a:srgbClr val="A445C6"/>
      </a:hlink>
      <a:folHlink>
        <a:srgbClr val="6B2E8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1AF01DF7E2364EB36A058BDA2841A9" ma:contentTypeVersion="21" ma:contentTypeDescription="Create a new document." ma:contentTypeScope="" ma:versionID="92e9227bf9d39af2e6aa8b629ae20649">
  <xsd:schema xmlns:xsd="http://www.w3.org/2001/XMLSchema" xmlns:xs="http://www.w3.org/2001/XMLSchema" xmlns:p="http://schemas.microsoft.com/office/2006/metadata/properties" xmlns:ns2="69c9eb5c-f6ac-4c61-87cb-deb597c81420" xmlns:ns3="c4d132b8-3a0c-42bd-8696-09ed0ab13b6a" targetNamespace="http://schemas.microsoft.com/office/2006/metadata/properties" ma:root="true" ma:fieldsID="8a1799458917fe444e928423d0b2228f" ns2:_="" ns3:_="">
    <xsd:import namespace="69c9eb5c-f6ac-4c61-87cb-deb597c81420"/>
    <xsd:import namespace="c4d132b8-3a0c-42bd-8696-09ed0ab13b6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c9eb5c-f6ac-4c61-87cb-deb597c814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b527b111-6301-4708-b04d-ee8721e22c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d132b8-3a0c-42bd-8696-09ed0ab13b6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a7e5117-bd43-45a6-ae30-a242051a24ef}" ma:internalName="TaxCatchAll" ma:showField="CatchAllData" ma:web="c4d132b8-3a0c-42bd-8696-09ed0ab13b6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69c9eb5c-f6ac-4c61-87cb-deb597c81420" xsi:nil="true"/>
    <SharedWithUsers xmlns="c4d132b8-3a0c-42bd-8696-09ed0ab13b6a">
      <UserInfo>
        <DisplayName/>
        <AccountId xsi:nil="true"/>
        <AccountType/>
      </UserInfo>
    </SharedWithUsers>
    <lcf76f155ced4ddcb4097134ff3c332f xmlns="69c9eb5c-f6ac-4c61-87cb-deb597c81420">
      <Terms xmlns="http://schemas.microsoft.com/office/infopath/2007/PartnerControls"/>
    </lcf76f155ced4ddcb4097134ff3c332f>
    <TaxCatchAll xmlns="c4d132b8-3a0c-42bd-8696-09ed0ab13b6a" xsi:nil="true"/>
    <_Flow_SignoffStatus xmlns="69c9eb5c-f6ac-4c61-87cb-deb597c81420" xsi:nil="true"/>
  </documentManagement>
</p:properties>
</file>

<file path=customXml/itemProps1.xml><?xml version="1.0" encoding="utf-8"?>
<ds:datastoreItem xmlns:ds="http://schemas.openxmlformats.org/officeDocument/2006/customXml" ds:itemID="{6E07F7AA-5C47-4F17-B4B5-4A6817F1B64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A62105-B906-47EF-92D1-296D9ABEDD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c9eb5c-f6ac-4c61-87cb-deb597c81420"/>
    <ds:schemaRef ds:uri="c4d132b8-3a0c-42bd-8696-09ed0ab13b6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3177EF6-9308-4C63-B70C-3A19EAC0E6DC}">
  <ds:schemaRefs>
    <ds:schemaRef ds:uri="69c9eb5c-f6ac-4c61-87cb-deb597c81420"/>
    <ds:schemaRef ds:uri="c4d132b8-3a0c-42bd-8696-09ed0ab13b6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645</Words>
  <Application>Microsoft Office PowerPoint</Application>
  <PresentationFormat>Widescreen</PresentationFormat>
  <Paragraphs>70</Paragraphs>
  <Slides>15</Slides>
  <Notes>7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Brandon Text Regular</vt:lpstr>
      <vt:lpstr>Calibri</vt:lpstr>
      <vt:lpstr>Chapter Slide</vt:lpstr>
      <vt:lpstr>Title Text</vt:lpstr>
      <vt:lpstr>Thank You 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Katie Smith (ARM - Staff)</cp:lastModifiedBy>
  <cp:revision>1</cp:revision>
  <dcterms:created xsi:type="dcterms:W3CDTF">2021-08-19T11:48:43Z</dcterms:created>
  <dcterms:modified xsi:type="dcterms:W3CDTF">2025-10-08T13:49:26Z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2247100.00000000</vt:lpwstr>
  </property>
  <property fmtid="{D5CDD505-2E9C-101B-9397-08002B2CF9AE}" pid="3" name="xd_ProgID">
    <vt:lpwstr/>
  </property>
  <property fmtid="{D5CDD505-2E9C-101B-9397-08002B2CF9AE}" pid="4" name="MediaServiceImageTags">
    <vt:lpwstr/>
  </property>
  <property fmtid="{D5CDD505-2E9C-101B-9397-08002B2CF9AE}" pid="5" name="ContentTypeId">
    <vt:lpwstr>0x010100981AF01DF7E2364EB36A058BDA2841A9</vt:lpwstr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xd_Signature">
    <vt:lpwstr/>
  </property>
</Properties>
</file>