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572" r:id="rId3"/>
    <p:sldId id="282" r:id="rId4"/>
    <p:sldId id="573" r:id="rId5"/>
    <p:sldId id="574" r:id="rId6"/>
    <p:sldId id="575" r:id="rId7"/>
    <p:sldId id="576" r:id="rId8"/>
    <p:sldId id="577" r:id="rId9"/>
    <p:sldId id="578" r:id="rId10"/>
    <p:sldId id="579" r:id="rId11"/>
    <p:sldId id="580" r:id="rId12"/>
    <p:sldId id="581" r:id="rId13"/>
    <p:sldId id="555" r:id="rId14"/>
    <p:sldId id="582" r:id="rId15"/>
    <p:sldId id="583" r:id="rId16"/>
    <p:sldId id="584" r:id="rId17"/>
    <p:sldId id="585" r:id="rId18"/>
    <p:sldId id="557" r:id="rId19"/>
    <p:sldId id="586" r:id="rId20"/>
    <p:sldId id="587" r:id="rId21"/>
    <p:sldId id="588" r:id="rId22"/>
    <p:sldId id="589" r:id="rId23"/>
    <p:sldId id="590" r:id="rId24"/>
    <p:sldId id="591" r:id="rId25"/>
    <p:sldId id="592" r:id="rId26"/>
    <p:sldId id="593" r:id="rId27"/>
    <p:sldId id="594" r:id="rId28"/>
    <p:sldId id="568" r:id="rId29"/>
    <p:sldId id="595" r:id="rId30"/>
    <p:sldId id="276" r:id="rId31"/>
    <p:sldId id="59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ED7AE0-F672-46F2-B642-CE5EE24E8CE5}" v="916" dt="2026-01-22T12:29:52.2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98" autoAdjust="0"/>
    <p:restoredTop sz="70513" autoAdjust="0"/>
  </p:normalViewPr>
  <p:slideViewPr>
    <p:cSldViewPr snapToGrid="0">
      <p:cViewPr varScale="1">
        <p:scale>
          <a:sx n="44" d="100"/>
          <a:sy n="44" d="100"/>
        </p:scale>
        <p:origin x="156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iffiths, Sarah" userId="7746e488-2cea-4862-b56b-78db04b20701" providerId="ADAL" clId="{9515E38D-85B6-40C6-A75C-E66625F49D91}"/>
    <pc:docChg chg="undo custSel addSld delSld modSld sldOrd">
      <pc:chgData name="Griffiths, Sarah" userId="7746e488-2cea-4862-b56b-78db04b20701" providerId="ADAL" clId="{9515E38D-85B6-40C6-A75C-E66625F49D91}" dt="2026-01-22T12:29:52.230" v="9025" actId="1076"/>
      <pc:docMkLst>
        <pc:docMk/>
      </pc:docMkLst>
      <pc:sldChg chg="addSp delSp modSp add del mod ord modNotesTx">
        <pc:chgData name="Griffiths, Sarah" userId="7746e488-2cea-4862-b56b-78db04b20701" providerId="ADAL" clId="{9515E38D-85B6-40C6-A75C-E66625F49D91}" dt="2026-01-22T06:37:36.881" v="8679" actId="2711"/>
        <pc:sldMkLst>
          <pc:docMk/>
          <pc:sldMk cId="207722887" sldId="276"/>
        </pc:sldMkLst>
        <pc:spChg chg="add del mod">
          <ac:chgData name="Griffiths, Sarah" userId="7746e488-2cea-4862-b56b-78db04b20701" providerId="ADAL" clId="{9515E38D-85B6-40C6-A75C-E66625F49D91}" dt="2026-01-22T06:37:36.881" v="8679" actId="2711"/>
          <ac:spMkLst>
            <pc:docMk/>
            <pc:sldMk cId="207722887" sldId="276"/>
            <ac:spMk id="2" creationId="{75CBF605-F4C6-4710-2650-7827FBFF25C2}"/>
          </ac:spMkLst>
        </pc:spChg>
      </pc:sldChg>
      <pc:sldChg chg="addSp delSp modSp add del mod modNotesTx">
        <pc:chgData name="Griffiths, Sarah" userId="7746e488-2cea-4862-b56b-78db04b20701" providerId="ADAL" clId="{9515E38D-85B6-40C6-A75C-E66625F49D91}" dt="2026-01-22T06:33:26.671" v="8659" actId="20577"/>
        <pc:sldMkLst>
          <pc:docMk/>
          <pc:sldMk cId="3455821973" sldId="282"/>
        </pc:sldMkLst>
        <pc:spChg chg="mod">
          <ac:chgData name="Griffiths, Sarah" userId="7746e488-2cea-4862-b56b-78db04b20701" providerId="ADAL" clId="{9515E38D-85B6-40C6-A75C-E66625F49D91}" dt="2026-01-20T13:24:18.841" v="5042" actId="14100"/>
          <ac:spMkLst>
            <pc:docMk/>
            <pc:sldMk cId="3455821973" sldId="282"/>
            <ac:spMk id="2" creationId="{F487ED34-831E-0FC7-12CF-B04AF5D15A35}"/>
          </ac:spMkLst>
        </pc:spChg>
        <pc:spChg chg="add mod">
          <ac:chgData name="Griffiths, Sarah" userId="7746e488-2cea-4862-b56b-78db04b20701" providerId="ADAL" clId="{9515E38D-85B6-40C6-A75C-E66625F49D91}" dt="2026-01-20T13:27:13.542" v="5074" actId="255"/>
          <ac:spMkLst>
            <pc:docMk/>
            <pc:sldMk cId="3455821973" sldId="282"/>
            <ac:spMk id="15" creationId="{548B3757-D392-1985-AA63-007B7FC0ADEC}"/>
          </ac:spMkLst>
        </pc:spChg>
        <pc:picChg chg="add mod">
          <ac:chgData name="Griffiths, Sarah" userId="7746e488-2cea-4862-b56b-78db04b20701" providerId="ADAL" clId="{9515E38D-85B6-40C6-A75C-E66625F49D91}" dt="2026-01-20T13:26:30.423" v="5070" actId="1076"/>
          <ac:picMkLst>
            <pc:docMk/>
            <pc:sldMk cId="3455821973" sldId="282"/>
            <ac:picMk id="13" creationId="{6921CB4F-EEF8-316C-589E-4413AF5B5F42}"/>
          </ac:picMkLst>
        </pc:picChg>
      </pc:sldChg>
      <pc:sldChg chg="addSp delSp modSp new mod">
        <pc:chgData name="Griffiths, Sarah" userId="7746e488-2cea-4862-b56b-78db04b20701" providerId="ADAL" clId="{9515E38D-85B6-40C6-A75C-E66625F49D91}" dt="2026-01-07T15:18:40.625" v="2069" actId="1076"/>
        <pc:sldMkLst>
          <pc:docMk/>
          <pc:sldMk cId="1561594681" sldId="555"/>
        </pc:sldMkLst>
        <pc:picChg chg="add mod">
          <ac:chgData name="Griffiths, Sarah" userId="7746e488-2cea-4862-b56b-78db04b20701" providerId="ADAL" clId="{9515E38D-85B6-40C6-A75C-E66625F49D91}" dt="2026-01-07T15:18:40.625" v="2069" actId="1076"/>
          <ac:picMkLst>
            <pc:docMk/>
            <pc:sldMk cId="1561594681" sldId="555"/>
            <ac:picMk id="5" creationId="{5B90534E-F3D3-B64F-A6F3-AC0422113E9E}"/>
          </ac:picMkLst>
        </pc:picChg>
      </pc:sldChg>
      <pc:sldChg chg="addSp delSp modSp new mod setBg delDesignElem">
        <pc:chgData name="Griffiths, Sarah" userId="7746e488-2cea-4862-b56b-78db04b20701" providerId="ADAL" clId="{9515E38D-85B6-40C6-A75C-E66625F49D91}" dt="2026-01-20T15:20:46.693" v="5642" actId="5793"/>
        <pc:sldMkLst>
          <pc:docMk/>
          <pc:sldMk cId="1501202495" sldId="557"/>
        </pc:sldMkLst>
        <pc:spChg chg="mod">
          <ac:chgData name="Griffiths, Sarah" userId="7746e488-2cea-4862-b56b-78db04b20701" providerId="ADAL" clId="{9515E38D-85B6-40C6-A75C-E66625F49D91}" dt="2026-01-07T15:00:41.301" v="1704" actId="26606"/>
          <ac:spMkLst>
            <pc:docMk/>
            <pc:sldMk cId="1501202495" sldId="557"/>
            <ac:spMk id="2" creationId="{60F451FE-53B2-3BF7-155E-D005DDFA3133}"/>
          </ac:spMkLst>
        </pc:spChg>
        <pc:spChg chg="add mod">
          <ac:chgData name="Griffiths, Sarah" userId="7746e488-2cea-4862-b56b-78db04b20701" providerId="ADAL" clId="{9515E38D-85B6-40C6-A75C-E66625F49D91}" dt="2026-01-20T15:20:46.693" v="5642" actId="5793"/>
          <ac:spMkLst>
            <pc:docMk/>
            <pc:sldMk cId="1501202495" sldId="557"/>
            <ac:spMk id="4" creationId="{CF821E7E-0EB2-6180-007C-107AAC4E99D2}"/>
          </ac:spMkLst>
        </pc:spChg>
        <pc:spChg chg="add del">
          <ac:chgData name="Griffiths, Sarah" userId="7746e488-2cea-4862-b56b-78db04b20701" providerId="ADAL" clId="{9515E38D-85B6-40C6-A75C-E66625F49D91}" dt="2026-01-20T13:18:19.052" v="4976"/>
          <ac:spMkLst>
            <pc:docMk/>
            <pc:sldMk cId="1501202495" sldId="557"/>
            <ac:spMk id="11" creationId="{3ECBE1F1-D69B-4AFA-ABD5-8E41720EF6DE}"/>
          </ac:spMkLst>
        </pc:spChg>
        <pc:spChg chg="add del">
          <ac:chgData name="Griffiths, Sarah" userId="7746e488-2cea-4862-b56b-78db04b20701" providerId="ADAL" clId="{9515E38D-85B6-40C6-A75C-E66625F49D91}" dt="2026-01-20T13:18:19.052" v="4976"/>
          <ac:spMkLst>
            <pc:docMk/>
            <pc:sldMk cId="1501202495" sldId="557"/>
            <ac:spMk id="13" creationId="{603A6265-E10C-4B85-9C20-E75FCAF9CC63}"/>
          </ac:spMkLst>
        </pc:spChg>
        <pc:picChg chg="add mod ord">
          <ac:chgData name="Griffiths, Sarah" userId="7746e488-2cea-4862-b56b-78db04b20701" providerId="ADAL" clId="{9515E38D-85B6-40C6-A75C-E66625F49D91}" dt="2026-01-07T15:00:41.301" v="1704" actId="26606"/>
          <ac:picMkLst>
            <pc:docMk/>
            <pc:sldMk cId="1501202495" sldId="557"/>
            <ac:picMk id="6" creationId="{D7AB5E1D-4599-E62D-1F64-05DBAAFBC674}"/>
          </ac:picMkLst>
        </pc:picChg>
      </pc:sldChg>
      <pc:sldChg chg="addSp delSp modSp new mod setBg delDesignElem">
        <pc:chgData name="Griffiths, Sarah" userId="7746e488-2cea-4862-b56b-78db04b20701" providerId="ADAL" clId="{9515E38D-85B6-40C6-A75C-E66625F49D91}" dt="2026-01-20T15:59:49.065" v="6255" actId="1076"/>
        <pc:sldMkLst>
          <pc:docMk/>
          <pc:sldMk cId="2890145081" sldId="568"/>
        </pc:sldMkLst>
        <pc:spChg chg="mod">
          <ac:chgData name="Griffiths, Sarah" userId="7746e488-2cea-4862-b56b-78db04b20701" providerId="ADAL" clId="{9515E38D-85B6-40C6-A75C-E66625F49D91}" dt="2026-01-20T15:59:35.858" v="6253" actId="1076"/>
          <ac:spMkLst>
            <pc:docMk/>
            <pc:sldMk cId="2890145081" sldId="568"/>
            <ac:spMk id="2" creationId="{16A0AD1C-EBDE-3721-5093-448B703BE20A}"/>
          </ac:spMkLst>
        </pc:spChg>
        <pc:grpChg chg="add del">
          <ac:chgData name="Griffiths, Sarah" userId="7746e488-2cea-4862-b56b-78db04b20701" providerId="ADAL" clId="{9515E38D-85B6-40C6-A75C-E66625F49D91}" dt="2026-01-20T13:18:19.052" v="4976"/>
          <ac:grpSpMkLst>
            <pc:docMk/>
            <pc:sldMk cId="2890145081" sldId="568"/>
            <ac:grpSpMk id="18" creationId="{B0F380AC-9202-53E9-8D39-90E7C2AC7550}"/>
          </ac:grpSpMkLst>
        </pc:grpChg>
        <pc:picChg chg="add mod">
          <ac:chgData name="Griffiths, Sarah" userId="7746e488-2cea-4862-b56b-78db04b20701" providerId="ADAL" clId="{9515E38D-85B6-40C6-A75C-E66625F49D91}" dt="2026-01-20T15:59:15.975" v="6250"/>
          <ac:picMkLst>
            <pc:docMk/>
            <pc:sldMk cId="2890145081" sldId="568"/>
            <ac:picMk id="3" creationId="{195E8CE5-A753-D609-0762-ED455E2B15EA}"/>
          </ac:picMkLst>
        </pc:picChg>
        <pc:picChg chg="add mod ord">
          <ac:chgData name="Griffiths, Sarah" userId="7746e488-2cea-4862-b56b-78db04b20701" providerId="ADAL" clId="{9515E38D-85B6-40C6-A75C-E66625F49D91}" dt="2026-01-20T15:59:49.065" v="6255" actId="1076"/>
          <ac:picMkLst>
            <pc:docMk/>
            <pc:sldMk cId="2890145081" sldId="568"/>
            <ac:picMk id="9" creationId="{D7BD9E49-17A8-BC8D-4C4B-5400D31AF05B}"/>
          </ac:picMkLst>
        </pc:picChg>
        <pc:picChg chg="add mod">
          <ac:chgData name="Griffiths, Sarah" userId="7746e488-2cea-4862-b56b-78db04b20701" providerId="ADAL" clId="{9515E38D-85B6-40C6-A75C-E66625F49D91}" dt="2026-01-20T15:59:27.462" v="6252" actId="1076"/>
          <ac:picMkLst>
            <pc:docMk/>
            <pc:sldMk cId="2890145081" sldId="568"/>
            <ac:picMk id="13" creationId="{0531370B-58CA-FBFC-A26B-5D5A40B3016C}"/>
          </ac:picMkLst>
        </pc:picChg>
      </pc:sldChg>
      <pc:sldChg chg="addSp delSp modSp add del mod modNotesTx">
        <pc:chgData name="Griffiths, Sarah" userId="7746e488-2cea-4862-b56b-78db04b20701" providerId="ADAL" clId="{9515E38D-85B6-40C6-A75C-E66625F49D91}" dt="2026-01-22T12:29:52.230" v="9025" actId="1076"/>
        <pc:sldMkLst>
          <pc:docMk/>
          <pc:sldMk cId="1066985983" sldId="572"/>
        </pc:sldMkLst>
        <pc:spChg chg="add del mod">
          <ac:chgData name="Griffiths, Sarah" userId="7746e488-2cea-4862-b56b-78db04b20701" providerId="ADAL" clId="{9515E38D-85B6-40C6-A75C-E66625F49D91}" dt="2026-01-20T15:26:18.152" v="6003" actId="2711"/>
          <ac:spMkLst>
            <pc:docMk/>
            <pc:sldMk cId="1066985983" sldId="572"/>
            <ac:spMk id="2" creationId="{D1487545-F48A-5BCF-DC8A-7D3F2E684893}"/>
          </ac:spMkLst>
        </pc:spChg>
        <pc:spChg chg="mod">
          <ac:chgData name="Griffiths, Sarah" userId="7746e488-2cea-4862-b56b-78db04b20701" providerId="ADAL" clId="{9515E38D-85B6-40C6-A75C-E66625F49D91}" dt="2026-01-20T15:25:51.295" v="6001" actId="1076"/>
          <ac:spMkLst>
            <pc:docMk/>
            <pc:sldMk cId="1066985983" sldId="572"/>
            <ac:spMk id="3" creationId="{F635B7B6-4172-6B3E-C450-5795F4ACD088}"/>
          </ac:spMkLst>
        </pc:spChg>
        <pc:spChg chg="mod">
          <ac:chgData name="Griffiths, Sarah" userId="7746e488-2cea-4862-b56b-78db04b20701" providerId="ADAL" clId="{9515E38D-85B6-40C6-A75C-E66625F49D91}" dt="2026-01-22T12:29:52.230" v="9025" actId="1076"/>
          <ac:spMkLst>
            <pc:docMk/>
            <pc:sldMk cId="1066985983" sldId="572"/>
            <ac:spMk id="5" creationId="{EDD82992-63AA-FFEA-E605-E305F1F2DE74}"/>
          </ac:spMkLst>
        </pc:spChg>
        <pc:spChg chg="add mod">
          <ac:chgData name="Griffiths, Sarah" userId="7746e488-2cea-4862-b56b-78db04b20701" providerId="ADAL" clId="{9515E38D-85B6-40C6-A75C-E66625F49D91}" dt="2026-01-20T13:32:32.952" v="5234" actId="1076"/>
          <ac:spMkLst>
            <pc:docMk/>
            <pc:sldMk cId="1066985983" sldId="572"/>
            <ac:spMk id="6" creationId="{C1B48B87-4E1D-41E0-4C90-AD4921AC9B4B}"/>
          </ac:spMkLst>
        </pc:spChg>
      </pc:sldChg>
      <pc:sldChg chg="addSp delSp modSp add mod modNotesTx">
        <pc:chgData name="Griffiths, Sarah" userId="7746e488-2cea-4862-b56b-78db04b20701" providerId="ADAL" clId="{9515E38D-85B6-40C6-A75C-E66625F49D91}" dt="2026-01-22T12:27:34.152" v="9005" actId="20577"/>
        <pc:sldMkLst>
          <pc:docMk/>
          <pc:sldMk cId="2011236671" sldId="573"/>
        </pc:sldMkLst>
        <pc:spChg chg="mod">
          <ac:chgData name="Griffiths, Sarah" userId="7746e488-2cea-4862-b56b-78db04b20701" providerId="ADAL" clId="{9515E38D-85B6-40C6-A75C-E66625F49D91}" dt="2026-01-20T13:28:33.661" v="5084" actId="1076"/>
          <ac:spMkLst>
            <pc:docMk/>
            <pc:sldMk cId="2011236671" sldId="573"/>
            <ac:spMk id="2" creationId="{1FDE39FA-9A1B-EB0E-5B35-A20EF675EB5A}"/>
          </ac:spMkLst>
        </pc:spChg>
        <pc:spChg chg="mod">
          <ac:chgData name="Griffiths, Sarah" userId="7746e488-2cea-4862-b56b-78db04b20701" providerId="ADAL" clId="{9515E38D-85B6-40C6-A75C-E66625F49D91}" dt="2026-01-22T06:34:32.424" v="8660" actId="2711"/>
          <ac:spMkLst>
            <pc:docMk/>
            <pc:sldMk cId="2011236671" sldId="573"/>
            <ac:spMk id="15" creationId="{D725BCA7-BE03-F72C-A383-094699F55174}"/>
          </ac:spMkLst>
        </pc:spChg>
        <pc:picChg chg="add mod">
          <ac:chgData name="Griffiths, Sarah" userId="7746e488-2cea-4862-b56b-78db04b20701" providerId="ADAL" clId="{9515E38D-85B6-40C6-A75C-E66625F49D91}" dt="2026-01-20T13:28:54.076" v="5087" actId="1076"/>
          <ac:picMkLst>
            <pc:docMk/>
            <pc:sldMk cId="2011236671" sldId="573"/>
            <ac:picMk id="3" creationId="{A6EDDEAC-827E-077D-EA46-F59EDAC9675A}"/>
          </ac:picMkLst>
        </pc:picChg>
      </pc:sldChg>
      <pc:sldChg chg="addSp delSp modSp add mod modNotesTx">
        <pc:chgData name="Griffiths, Sarah" userId="7746e488-2cea-4862-b56b-78db04b20701" providerId="ADAL" clId="{9515E38D-85B6-40C6-A75C-E66625F49D91}" dt="2026-01-22T12:27:36.673" v="9006" actId="20577"/>
        <pc:sldMkLst>
          <pc:docMk/>
          <pc:sldMk cId="3043169359" sldId="574"/>
        </pc:sldMkLst>
        <pc:spChg chg="add del mod">
          <ac:chgData name="Griffiths, Sarah" userId="7746e488-2cea-4862-b56b-78db04b20701" providerId="ADAL" clId="{9515E38D-85B6-40C6-A75C-E66625F49D91}" dt="2026-01-21T13:27:11.452" v="6643"/>
          <ac:spMkLst>
            <pc:docMk/>
            <pc:sldMk cId="3043169359" sldId="574"/>
            <ac:spMk id="2" creationId="{5E3C705D-0186-F528-FA77-EE22FABEB7CA}"/>
          </ac:spMkLst>
        </pc:spChg>
        <pc:spChg chg="add del">
          <ac:chgData name="Griffiths, Sarah" userId="7746e488-2cea-4862-b56b-78db04b20701" providerId="ADAL" clId="{9515E38D-85B6-40C6-A75C-E66625F49D91}" dt="2026-01-21T13:27:11.449" v="6641" actId="22"/>
          <ac:spMkLst>
            <pc:docMk/>
            <pc:sldMk cId="3043169359" sldId="574"/>
            <ac:spMk id="4" creationId="{BE692FFD-FCD9-D625-A633-FD9174495AD6}"/>
          </ac:spMkLst>
        </pc:spChg>
        <pc:spChg chg="mod">
          <ac:chgData name="Griffiths, Sarah" userId="7746e488-2cea-4862-b56b-78db04b20701" providerId="ADAL" clId="{9515E38D-85B6-40C6-A75C-E66625F49D91}" dt="2026-01-21T13:27:32.337" v="6656" actId="20577"/>
          <ac:spMkLst>
            <pc:docMk/>
            <pc:sldMk cId="3043169359" sldId="574"/>
            <ac:spMk id="15" creationId="{845E633F-ECA3-CE9F-FCAC-699637573F13}"/>
          </ac:spMkLst>
        </pc:spChg>
      </pc:sldChg>
      <pc:sldChg chg="addSp delSp modSp add mod">
        <pc:chgData name="Griffiths, Sarah" userId="7746e488-2cea-4862-b56b-78db04b20701" providerId="ADAL" clId="{9515E38D-85B6-40C6-A75C-E66625F49D91}" dt="2026-01-20T15:25:25.989" v="6000" actId="1076"/>
        <pc:sldMkLst>
          <pc:docMk/>
          <pc:sldMk cId="773543031" sldId="575"/>
        </pc:sldMkLst>
        <pc:spChg chg="mod">
          <ac:chgData name="Griffiths, Sarah" userId="7746e488-2cea-4862-b56b-78db04b20701" providerId="ADAL" clId="{9515E38D-85B6-40C6-A75C-E66625F49D91}" dt="2026-01-20T13:33:24.914" v="5244" actId="20577"/>
          <ac:spMkLst>
            <pc:docMk/>
            <pc:sldMk cId="773543031" sldId="575"/>
            <ac:spMk id="2" creationId="{8E4FD79B-8503-0D67-73E5-BE6142E08F38}"/>
          </ac:spMkLst>
        </pc:spChg>
        <pc:spChg chg="mod">
          <ac:chgData name="Griffiths, Sarah" userId="7746e488-2cea-4862-b56b-78db04b20701" providerId="ADAL" clId="{9515E38D-85B6-40C6-A75C-E66625F49D91}" dt="2026-01-20T15:25:15.850" v="5997" actId="2711"/>
          <ac:spMkLst>
            <pc:docMk/>
            <pc:sldMk cId="773543031" sldId="575"/>
            <ac:spMk id="5" creationId="{84DB8143-C96B-DCA8-21CC-292E5A01744F}"/>
          </ac:spMkLst>
        </pc:spChg>
        <pc:picChg chg="add mod">
          <ac:chgData name="Griffiths, Sarah" userId="7746e488-2cea-4862-b56b-78db04b20701" providerId="ADAL" clId="{9515E38D-85B6-40C6-A75C-E66625F49D91}" dt="2026-01-20T15:25:25.989" v="6000" actId="1076"/>
          <ac:picMkLst>
            <pc:docMk/>
            <pc:sldMk cId="773543031" sldId="575"/>
            <ac:picMk id="3" creationId="{2091F411-C3D5-B38A-014C-6357D2144D64}"/>
          </ac:picMkLst>
        </pc:picChg>
        <pc:picChg chg="add mod">
          <ac:chgData name="Griffiths, Sarah" userId="7746e488-2cea-4862-b56b-78db04b20701" providerId="ADAL" clId="{9515E38D-85B6-40C6-A75C-E66625F49D91}" dt="2026-01-20T13:36:08.560" v="5269" actId="1076"/>
          <ac:picMkLst>
            <pc:docMk/>
            <pc:sldMk cId="773543031" sldId="575"/>
            <ac:picMk id="4" creationId="{08CDC692-A70E-E9C5-F042-97E085704908}"/>
          </ac:picMkLst>
        </pc:picChg>
        <pc:picChg chg="add mod">
          <ac:chgData name="Griffiths, Sarah" userId="7746e488-2cea-4862-b56b-78db04b20701" providerId="ADAL" clId="{9515E38D-85B6-40C6-A75C-E66625F49D91}" dt="2026-01-20T13:36:43.183" v="5273" actId="1076"/>
          <ac:picMkLst>
            <pc:docMk/>
            <pc:sldMk cId="773543031" sldId="575"/>
            <ac:picMk id="8" creationId="{702BEE4B-4501-19DB-3FB1-0A132DB65101}"/>
          </ac:picMkLst>
        </pc:picChg>
      </pc:sldChg>
      <pc:sldChg chg="addSp delSp modSp add mod modNotesTx">
        <pc:chgData name="Griffiths, Sarah" userId="7746e488-2cea-4862-b56b-78db04b20701" providerId="ADAL" clId="{9515E38D-85B6-40C6-A75C-E66625F49D91}" dt="2026-01-22T12:27:40.173" v="9007" actId="20577"/>
        <pc:sldMkLst>
          <pc:docMk/>
          <pc:sldMk cId="766726400" sldId="576"/>
        </pc:sldMkLst>
        <pc:spChg chg="mod">
          <ac:chgData name="Griffiths, Sarah" userId="7746e488-2cea-4862-b56b-78db04b20701" providerId="ADAL" clId="{9515E38D-85B6-40C6-A75C-E66625F49D91}" dt="2026-01-20T16:14:08.467" v="6563" actId="2711"/>
          <ac:spMkLst>
            <pc:docMk/>
            <pc:sldMk cId="766726400" sldId="576"/>
            <ac:spMk id="2" creationId="{C2D937C9-9F4E-7AE6-7559-6BDEF559C4AF}"/>
          </ac:spMkLst>
        </pc:spChg>
        <pc:spChg chg="mod">
          <ac:chgData name="Griffiths, Sarah" userId="7746e488-2cea-4862-b56b-78db04b20701" providerId="ADAL" clId="{9515E38D-85B6-40C6-A75C-E66625F49D91}" dt="2026-01-20T13:37:59.341" v="5280"/>
          <ac:spMkLst>
            <pc:docMk/>
            <pc:sldMk cId="766726400" sldId="576"/>
            <ac:spMk id="8" creationId="{C8940F8F-B544-52F2-59A6-9EE86924DB4A}"/>
          </ac:spMkLst>
        </pc:spChg>
        <pc:spChg chg="mod">
          <ac:chgData name="Griffiths, Sarah" userId="7746e488-2cea-4862-b56b-78db04b20701" providerId="ADAL" clId="{9515E38D-85B6-40C6-A75C-E66625F49D91}" dt="2026-01-20T13:37:59.341" v="5280"/>
          <ac:spMkLst>
            <pc:docMk/>
            <pc:sldMk cId="766726400" sldId="576"/>
            <ac:spMk id="9" creationId="{70FCAC7B-0990-FE77-B295-154A768C8E72}"/>
          </ac:spMkLst>
        </pc:spChg>
        <pc:spChg chg="mod">
          <ac:chgData name="Griffiths, Sarah" userId="7746e488-2cea-4862-b56b-78db04b20701" providerId="ADAL" clId="{9515E38D-85B6-40C6-A75C-E66625F49D91}" dt="2026-01-20T13:37:59.341" v="5280"/>
          <ac:spMkLst>
            <pc:docMk/>
            <pc:sldMk cId="766726400" sldId="576"/>
            <ac:spMk id="11" creationId="{4C127D8B-9116-B7C2-4C4D-022E0A95152F}"/>
          </ac:spMkLst>
        </pc:spChg>
        <pc:spChg chg="mod">
          <ac:chgData name="Griffiths, Sarah" userId="7746e488-2cea-4862-b56b-78db04b20701" providerId="ADAL" clId="{9515E38D-85B6-40C6-A75C-E66625F49D91}" dt="2026-01-20T13:37:59.341" v="5280"/>
          <ac:spMkLst>
            <pc:docMk/>
            <pc:sldMk cId="766726400" sldId="576"/>
            <ac:spMk id="14" creationId="{98F45378-0BA1-605C-EDF7-A518966CC7CD}"/>
          </ac:spMkLst>
        </pc:spChg>
        <pc:spChg chg="mod">
          <ac:chgData name="Griffiths, Sarah" userId="7746e488-2cea-4862-b56b-78db04b20701" providerId="ADAL" clId="{9515E38D-85B6-40C6-A75C-E66625F49D91}" dt="2026-01-20T13:40:38.668" v="5323" actId="1076"/>
          <ac:spMkLst>
            <pc:docMk/>
            <pc:sldMk cId="766726400" sldId="576"/>
            <ac:spMk id="15" creationId="{65FB00E4-214B-A567-AC92-8F254CFAD3D1}"/>
          </ac:spMkLst>
        </pc:spChg>
        <pc:spChg chg="mod">
          <ac:chgData name="Griffiths, Sarah" userId="7746e488-2cea-4862-b56b-78db04b20701" providerId="ADAL" clId="{9515E38D-85B6-40C6-A75C-E66625F49D91}" dt="2026-01-20T13:37:59.341" v="5280"/>
          <ac:spMkLst>
            <pc:docMk/>
            <pc:sldMk cId="766726400" sldId="576"/>
            <ac:spMk id="16" creationId="{550520FF-1E87-0588-9B8B-7C6215236415}"/>
          </ac:spMkLst>
        </pc:spChg>
        <pc:spChg chg="mod">
          <ac:chgData name="Griffiths, Sarah" userId="7746e488-2cea-4862-b56b-78db04b20701" providerId="ADAL" clId="{9515E38D-85B6-40C6-A75C-E66625F49D91}" dt="2026-01-20T13:37:59.341" v="5280"/>
          <ac:spMkLst>
            <pc:docMk/>
            <pc:sldMk cId="766726400" sldId="576"/>
            <ac:spMk id="20" creationId="{16ACA95F-A217-FFF1-5989-0E6EEB426895}"/>
          </ac:spMkLst>
        </pc:spChg>
        <pc:spChg chg="mod">
          <ac:chgData name="Griffiths, Sarah" userId="7746e488-2cea-4862-b56b-78db04b20701" providerId="ADAL" clId="{9515E38D-85B6-40C6-A75C-E66625F49D91}" dt="2026-01-20T13:37:59.341" v="5280"/>
          <ac:spMkLst>
            <pc:docMk/>
            <pc:sldMk cId="766726400" sldId="576"/>
            <ac:spMk id="22" creationId="{1C8FCD84-88F2-2946-13CD-A4598DD766E3}"/>
          </ac:spMkLst>
        </pc:spChg>
        <pc:spChg chg="mod">
          <ac:chgData name="Griffiths, Sarah" userId="7746e488-2cea-4862-b56b-78db04b20701" providerId="ADAL" clId="{9515E38D-85B6-40C6-A75C-E66625F49D91}" dt="2026-01-20T13:37:59.341" v="5280"/>
          <ac:spMkLst>
            <pc:docMk/>
            <pc:sldMk cId="766726400" sldId="576"/>
            <ac:spMk id="24" creationId="{EE8F03B1-C5ED-AEAE-7BB4-6667661E11C0}"/>
          </ac:spMkLst>
        </pc:spChg>
        <pc:spChg chg="mod">
          <ac:chgData name="Griffiths, Sarah" userId="7746e488-2cea-4862-b56b-78db04b20701" providerId="ADAL" clId="{9515E38D-85B6-40C6-A75C-E66625F49D91}" dt="2026-01-20T13:37:59.341" v="5280"/>
          <ac:spMkLst>
            <pc:docMk/>
            <pc:sldMk cId="766726400" sldId="576"/>
            <ac:spMk id="25" creationId="{1D00E6CB-B8BA-B5D7-D72F-629B4A4E6979}"/>
          </ac:spMkLst>
        </pc:spChg>
        <pc:spChg chg="mod">
          <ac:chgData name="Griffiths, Sarah" userId="7746e488-2cea-4862-b56b-78db04b20701" providerId="ADAL" clId="{9515E38D-85B6-40C6-A75C-E66625F49D91}" dt="2026-01-20T13:37:59.341" v="5280"/>
          <ac:spMkLst>
            <pc:docMk/>
            <pc:sldMk cId="766726400" sldId="576"/>
            <ac:spMk id="26" creationId="{FEEC4DA5-5863-8483-79E7-3B5188A9A8DA}"/>
          </ac:spMkLst>
        </pc:spChg>
        <pc:spChg chg="mod">
          <ac:chgData name="Griffiths, Sarah" userId="7746e488-2cea-4862-b56b-78db04b20701" providerId="ADAL" clId="{9515E38D-85B6-40C6-A75C-E66625F49D91}" dt="2026-01-20T13:40:58.744" v="5324" actId="1076"/>
          <ac:spMkLst>
            <pc:docMk/>
            <pc:sldMk cId="766726400" sldId="576"/>
            <ac:spMk id="27" creationId="{BA047FCB-9D2E-6F77-E8A8-A4A80109DAC3}"/>
          </ac:spMkLst>
        </pc:spChg>
        <pc:spChg chg="mod">
          <ac:chgData name="Griffiths, Sarah" userId="7746e488-2cea-4862-b56b-78db04b20701" providerId="ADAL" clId="{9515E38D-85B6-40C6-A75C-E66625F49D91}" dt="2026-01-20T13:38:09.097" v="5281"/>
          <ac:spMkLst>
            <pc:docMk/>
            <pc:sldMk cId="766726400" sldId="576"/>
            <ac:spMk id="29" creationId="{A4147A29-3951-D07B-4941-D1AD4954322F}"/>
          </ac:spMkLst>
        </pc:spChg>
        <pc:spChg chg="mod">
          <ac:chgData name="Griffiths, Sarah" userId="7746e488-2cea-4862-b56b-78db04b20701" providerId="ADAL" clId="{9515E38D-85B6-40C6-A75C-E66625F49D91}" dt="2026-01-20T13:38:09.097" v="5281"/>
          <ac:spMkLst>
            <pc:docMk/>
            <pc:sldMk cId="766726400" sldId="576"/>
            <ac:spMk id="30" creationId="{A975AEAB-D6BA-F21D-A7F2-CDB11820DAA6}"/>
          </ac:spMkLst>
        </pc:spChg>
        <pc:spChg chg="mod">
          <ac:chgData name="Griffiths, Sarah" userId="7746e488-2cea-4862-b56b-78db04b20701" providerId="ADAL" clId="{9515E38D-85B6-40C6-A75C-E66625F49D91}" dt="2026-01-20T13:38:09.097" v="5281"/>
          <ac:spMkLst>
            <pc:docMk/>
            <pc:sldMk cId="766726400" sldId="576"/>
            <ac:spMk id="32" creationId="{932CD75D-4EC9-CC3B-1B3E-5670DBE293ED}"/>
          </ac:spMkLst>
        </pc:spChg>
        <pc:spChg chg="mod">
          <ac:chgData name="Griffiths, Sarah" userId="7746e488-2cea-4862-b56b-78db04b20701" providerId="ADAL" clId="{9515E38D-85B6-40C6-A75C-E66625F49D91}" dt="2026-01-20T13:38:09.097" v="5281"/>
          <ac:spMkLst>
            <pc:docMk/>
            <pc:sldMk cId="766726400" sldId="576"/>
            <ac:spMk id="33" creationId="{490C732E-AC18-09C5-99DF-A8CDAAA1E5F2}"/>
          </ac:spMkLst>
        </pc:spChg>
        <pc:spChg chg="mod">
          <ac:chgData name="Griffiths, Sarah" userId="7746e488-2cea-4862-b56b-78db04b20701" providerId="ADAL" clId="{9515E38D-85B6-40C6-A75C-E66625F49D91}" dt="2026-01-20T13:38:09.097" v="5281"/>
          <ac:spMkLst>
            <pc:docMk/>
            <pc:sldMk cId="766726400" sldId="576"/>
            <ac:spMk id="34" creationId="{BA4CE648-9B1E-0D7E-9159-008A4C27BEF0}"/>
          </ac:spMkLst>
        </pc:spChg>
        <pc:spChg chg="mod">
          <ac:chgData name="Griffiths, Sarah" userId="7746e488-2cea-4862-b56b-78db04b20701" providerId="ADAL" clId="{9515E38D-85B6-40C6-A75C-E66625F49D91}" dt="2026-01-20T13:38:09.097" v="5281"/>
          <ac:spMkLst>
            <pc:docMk/>
            <pc:sldMk cId="766726400" sldId="576"/>
            <ac:spMk id="35" creationId="{D33F804A-CAF7-9854-5446-D34C0C6CD985}"/>
          </ac:spMkLst>
        </pc:spChg>
        <pc:spChg chg="mod">
          <ac:chgData name="Griffiths, Sarah" userId="7746e488-2cea-4862-b56b-78db04b20701" providerId="ADAL" clId="{9515E38D-85B6-40C6-A75C-E66625F49D91}" dt="2026-01-20T13:38:09.097" v="5281"/>
          <ac:spMkLst>
            <pc:docMk/>
            <pc:sldMk cId="766726400" sldId="576"/>
            <ac:spMk id="36" creationId="{48710B5E-89D8-1C85-E9F1-07D00E89B027}"/>
          </ac:spMkLst>
        </pc:spChg>
        <pc:spChg chg="mod">
          <ac:chgData name="Griffiths, Sarah" userId="7746e488-2cea-4862-b56b-78db04b20701" providerId="ADAL" clId="{9515E38D-85B6-40C6-A75C-E66625F49D91}" dt="2026-01-20T13:38:09.097" v="5281"/>
          <ac:spMkLst>
            <pc:docMk/>
            <pc:sldMk cId="766726400" sldId="576"/>
            <ac:spMk id="38" creationId="{5D1C43C4-7C74-1157-B970-73FC5F88DD83}"/>
          </ac:spMkLst>
        </pc:spChg>
        <pc:spChg chg="mod">
          <ac:chgData name="Griffiths, Sarah" userId="7746e488-2cea-4862-b56b-78db04b20701" providerId="ADAL" clId="{9515E38D-85B6-40C6-A75C-E66625F49D91}" dt="2026-01-20T13:38:09.097" v="5281"/>
          <ac:spMkLst>
            <pc:docMk/>
            <pc:sldMk cId="766726400" sldId="576"/>
            <ac:spMk id="40" creationId="{52BABB2F-3D6F-E171-A0DF-7E0D6AAFC8AE}"/>
          </ac:spMkLst>
        </pc:spChg>
        <pc:spChg chg="mod">
          <ac:chgData name="Griffiths, Sarah" userId="7746e488-2cea-4862-b56b-78db04b20701" providerId="ADAL" clId="{9515E38D-85B6-40C6-A75C-E66625F49D91}" dt="2026-01-20T13:38:09.097" v="5281"/>
          <ac:spMkLst>
            <pc:docMk/>
            <pc:sldMk cId="766726400" sldId="576"/>
            <ac:spMk id="41" creationId="{9A09595C-2F38-FAF8-8CC4-9D7DE86342D3}"/>
          </ac:spMkLst>
        </pc:spChg>
        <pc:spChg chg="add mod">
          <ac:chgData name="Griffiths, Sarah" userId="7746e488-2cea-4862-b56b-78db04b20701" providerId="ADAL" clId="{9515E38D-85B6-40C6-A75C-E66625F49D91}" dt="2026-01-20T13:40:35.649" v="5322" actId="1076"/>
          <ac:spMkLst>
            <pc:docMk/>
            <pc:sldMk cId="766726400" sldId="576"/>
            <ac:spMk id="43" creationId="{BBEC52E3-E898-491D-5F37-A65C8AF6A48A}"/>
          </ac:spMkLst>
        </pc:spChg>
        <pc:grpChg chg="mod">
          <ac:chgData name="Griffiths, Sarah" userId="7746e488-2cea-4862-b56b-78db04b20701" providerId="ADAL" clId="{9515E38D-85B6-40C6-A75C-E66625F49D91}" dt="2026-01-20T13:39:55.872" v="5302" actId="1076"/>
          <ac:grpSpMkLst>
            <pc:docMk/>
            <pc:sldMk cId="766726400" sldId="576"/>
            <ac:grpSpMk id="28" creationId="{876BDAB8-6F31-C5EE-33A2-48D15E0B4967}"/>
          </ac:grpSpMkLst>
        </pc:grpChg>
      </pc:sldChg>
      <pc:sldChg chg="addSp delSp modSp add mod modNotesTx">
        <pc:chgData name="Griffiths, Sarah" userId="7746e488-2cea-4862-b56b-78db04b20701" providerId="ADAL" clId="{9515E38D-85B6-40C6-A75C-E66625F49D91}" dt="2026-01-21T13:46:13.420" v="6706" actId="20577"/>
        <pc:sldMkLst>
          <pc:docMk/>
          <pc:sldMk cId="3185460107" sldId="577"/>
        </pc:sldMkLst>
        <pc:spChg chg="mod">
          <ac:chgData name="Griffiths, Sarah" userId="7746e488-2cea-4862-b56b-78db04b20701" providerId="ADAL" clId="{9515E38D-85B6-40C6-A75C-E66625F49D91}" dt="2026-01-20T13:41:20.122" v="5327"/>
          <ac:spMkLst>
            <pc:docMk/>
            <pc:sldMk cId="3185460107" sldId="577"/>
            <ac:spMk id="2" creationId="{56596153-5353-ECA3-F634-6B0FC24A1F34}"/>
          </ac:spMkLst>
        </pc:spChg>
        <pc:spChg chg="mod">
          <ac:chgData name="Griffiths, Sarah" userId="7746e488-2cea-4862-b56b-78db04b20701" providerId="ADAL" clId="{9515E38D-85B6-40C6-A75C-E66625F49D91}" dt="2026-01-21T13:44:51.287" v="6705" actId="20577"/>
          <ac:spMkLst>
            <pc:docMk/>
            <pc:sldMk cId="3185460107" sldId="577"/>
            <ac:spMk id="15" creationId="{881A2DFA-C40C-1FDC-FBDA-A2AA8F5210D9}"/>
          </ac:spMkLst>
        </pc:spChg>
        <pc:picChg chg="add mod">
          <ac:chgData name="Griffiths, Sarah" userId="7746e488-2cea-4862-b56b-78db04b20701" providerId="ADAL" clId="{9515E38D-85B6-40C6-A75C-E66625F49D91}" dt="2026-01-21T13:44:44.918" v="6700" actId="14100"/>
          <ac:picMkLst>
            <pc:docMk/>
            <pc:sldMk cId="3185460107" sldId="577"/>
            <ac:picMk id="3" creationId="{342C9B3C-F32B-E910-362D-9E33F178429E}"/>
          </ac:picMkLst>
        </pc:picChg>
      </pc:sldChg>
      <pc:sldChg chg="addSp delSp modSp add mod modNotesTx">
        <pc:chgData name="Griffiths, Sarah" userId="7746e488-2cea-4862-b56b-78db04b20701" providerId="ADAL" clId="{9515E38D-85B6-40C6-A75C-E66625F49D91}" dt="2026-01-22T12:27:45.759" v="9008" actId="20577"/>
        <pc:sldMkLst>
          <pc:docMk/>
          <pc:sldMk cId="1087045976" sldId="578"/>
        </pc:sldMkLst>
        <pc:spChg chg="mod">
          <ac:chgData name="Griffiths, Sarah" userId="7746e488-2cea-4862-b56b-78db04b20701" providerId="ADAL" clId="{9515E38D-85B6-40C6-A75C-E66625F49D91}" dt="2026-01-20T13:51:35.984" v="5370" actId="2711"/>
          <ac:spMkLst>
            <pc:docMk/>
            <pc:sldMk cId="1087045976" sldId="578"/>
            <ac:spMk id="2" creationId="{482BEA88-D075-978F-C0E6-83387C56E03D}"/>
          </ac:spMkLst>
        </pc:spChg>
        <pc:spChg chg="mod">
          <ac:chgData name="Griffiths, Sarah" userId="7746e488-2cea-4862-b56b-78db04b20701" providerId="ADAL" clId="{9515E38D-85B6-40C6-A75C-E66625F49D91}" dt="2026-01-22T07:23:14.413" v="8770" actId="20577"/>
          <ac:spMkLst>
            <pc:docMk/>
            <pc:sldMk cId="1087045976" sldId="578"/>
            <ac:spMk id="15" creationId="{D52EFA9A-1406-6AE1-A5E1-CDE9EC260266}"/>
          </ac:spMkLst>
        </pc:spChg>
        <pc:picChg chg="add mod">
          <ac:chgData name="Griffiths, Sarah" userId="7746e488-2cea-4862-b56b-78db04b20701" providerId="ADAL" clId="{9515E38D-85B6-40C6-A75C-E66625F49D91}" dt="2026-01-20T13:48:32.945" v="5364" actId="1076"/>
          <ac:picMkLst>
            <pc:docMk/>
            <pc:sldMk cId="1087045976" sldId="578"/>
            <ac:picMk id="4" creationId="{448CD2EF-4FF1-45BE-6A82-583F5D0B1B03}"/>
          </ac:picMkLst>
        </pc:picChg>
      </pc:sldChg>
      <pc:sldChg chg="delSp modSp add mod ord modNotesTx">
        <pc:chgData name="Griffiths, Sarah" userId="7746e488-2cea-4862-b56b-78db04b20701" providerId="ADAL" clId="{9515E38D-85B6-40C6-A75C-E66625F49D91}" dt="2026-01-22T07:24:21.771" v="8785" actId="20577"/>
        <pc:sldMkLst>
          <pc:docMk/>
          <pc:sldMk cId="3088733484" sldId="579"/>
        </pc:sldMkLst>
        <pc:spChg chg="mod">
          <ac:chgData name="Griffiths, Sarah" userId="7746e488-2cea-4862-b56b-78db04b20701" providerId="ADAL" clId="{9515E38D-85B6-40C6-A75C-E66625F49D91}" dt="2026-01-20T13:51:51.190" v="5371"/>
          <ac:spMkLst>
            <pc:docMk/>
            <pc:sldMk cId="3088733484" sldId="579"/>
            <ac:spMk id="2" creationId="{C89E4DA4-F0B5-0659-7FEB-16F3DB28B023}"/>
          </ac:spMkLst>
        </pc:spChg>
        <pc:spChg chg="mod">
          <ac:chgData name="Griffiths, Sarah" userId="7746e488-2cea-4862-b56b-78db04b20701" providerId="ADAL" clId="{9515E38D-85B6-40C6-A75C-E66625F49D91}" dt="2026-01-22T07:24:21.771" v="8785" actId="20577"/>
          <ac:spMkLst>
            <pc:docMk/>
            <pc:sldMk cId="3088733484" sldId="579"/>
            <ac:spMk id="15" creationId="{7AAAD461-F058-5EAF-1936-197CC8EB674F}"/>
          </ac:spMkLst>
        </pc:spChg>
      </pc:sldChg>
      <pc:sldChg chg="addSp modSp add mod modNotesTx">
        <pc:chgData name="Griffiths, Sarah" userId="7746e488-2cea-4862-b56b-78db04b20701" providerId="ADAL" clId="{9515E38D-85B6-40C6-A75C-E66625F49D91}" dt="2026-01-22T07:31:01.180" v="8922" actId="20577"/>
        <pc:sldMkLst>
          <pc:docMk/>
          <pc:sldMk cId="530570817" sldId="580"/>
        </pc:sldMkLst>
        <pc:spChg chg="mod">
          <ac:chgData name="Griffiths, Sarah" userId="7746e488-2cea-4862-b56b-78db04b20701" providerId="ADAL" clId="{9515E38D-85B6-40C6-A75C-E66625F49D91}" dt="2026-01-21T14:23:03.731" v="6822" actId="20577"/>
          <ac:spMkLst>
            <pc:docMk/>
            <pc:sldMk cId="530570817" sldId="580"/>
            <ac:spMk id="2" creationId="{25B18D2C-9E03-F5DD-1831-A572FB90FB02}"/>
          </ac:spMkLst>
        </pc:spChg>
        <pc:spChg chg="mod">
          <ac:chgData name="Griffiths, Sarah" userId="7746e488-2cea-4862-b56b-78db04b20701" providerId="ADAL" clId="{9515E38D-85B6-40C6-A75C-E66625F49D91}" dt="2026-01-22T07:31:01.180" v="8922" actId="20577"/>
          <ac:spMkLst>
            <pc:docMk/>
            <pc:sldMk cId="530570817" sldId="580"/>
            <ac:spMk id="15" creationId="{E6364682-4386-A3EB-809A-47584A8C85C6}"/>
          </ac:spMkLst>
        </pc:spChg>
        <pc:picChg chg="add mod">
          <ac:chgData name="Griffiths, Sarah" userId="7746e488-2cea-4862-b56b-78db04b20701" providerId="ADAL" clId="{9515E38D-85B6-40C6-A75C-E66625F49D91}" dt="2026-01-21T14:23:16.054" v="6826" actId="1076"/>
          <ac:picMkLst>
            <pc:docMk/>
            <pc:sldMk cId="530570817" sldId="580"/>
            <ac:picMk id="4" creationId="{303DBD98-07C7-331C-C101-D44A4354ABE4}"/>
          </ac:picMkLst>
        </pc:picChg>
      </pc:sldChg>
      <pc:sldChg chg="addSp modSp add mod modNotesTx">
        <pc:chgData name="Griffiths, Sarah" userId="7746e488-2cea-4862-b56b-78db04b20701" providerId="ADAL" clId="{9515E38D-85B6-40C6-A75C-E66625F49D91}" dt="2026-01-22T12:27:52.203" v="9009" actId="20577"/>
        <pc:sldMkLst>
          <pc:docMk/>
          <pc:sldMk cId="839412322" sldId="581"/>
        </pc:sldMkLst>
        <pc:spChg chg="mod">
          <ac:chgData name="Griffiths, Sarah" userId="7746e488-2cea-4862-b56b-78db04b20701" providerId="ADAL" clId="{9515E38D-85B6-40C6-A75C-E66625F49D91}" dt="2026-01-20T13:55:25.140" v="5418" actId="2711"/>
          <ac:spMkLst>
            <pc:docMk/>
            <pc:sldMk cId="839412322" sldId="581"/>
            <ac:spMk id="2" creationId="{3B70712D-9CEF-559F-D0F9-8404350A12C0}"/>
          </ac:spMkLst>
        </pc:spChg>
        <pc:spChg chg="mod">
          <ac:chgData name="Griffiths, Sarah" userId="7746e488-2cea-4862-b56b-78db04b20701" providerId="ADAL" clId="{9515E38D-85B6-40C6-A75C-E66625F49D91}" dt="2026-01-22T06:35:10.193" v="8661" actId="2711"/>
          <ac:spMkLst>
            <pc:docMk/>
            <pc:sldMk cId="839412322" sldId="581"/>
            <ac:spMk id="15" creationId="{598E77E8-59DF-6FD9-C4C8-D45FF078070B}"/>
          </ac:spMkLst>
        </pc:spChg>
        <pc:picChg chg="add mod">
          <ac:chgData name="Griffiths, Sarah" userId="7746e488-2cea-4862-b56b-78db04b20701" providerId="ADAL" clId="{9515E38D-85B6-40C6-A75C-E66625F49D91}" dt="2026-01-21T14:28:29.459" v="6932" actId="14100"/>
          <ac:picMkLst>
            <pc:docMk/>
            <pc:sldMk cId="839412322" sldId="581"/>
            <ac:picMk id="3" creationId="{5DF3FD40-60EB-3F88-99D5-300ABC3A1DB8}"/>
          </ac:picMkLst>
        </pc:picChg>
      </pc:sldChg>
      <pc:sldChg chg="delSp modSp add mod modNotesTx">
        <pc:chgData name="Griffiths, Sarah" userId="7746e488-2cea-4862-b56b-78db04b20701" providerId="ADAL" clId="{9515E38D-85B6-40C6-A75C-E66625F49D91}" dt="2026-01-22T12:27:55.552" v="9010" actId="20577"/>
        <pc:sldMkLst>
          <pc:docMk/>
          <pc:sldMk cId="3358896297" sldId="582"/>
        </pc:sldMkLst>
        <pc:spChg chg="mod">
          <ac:chgData name="Griffiths, Sarah" userId="7746e488-2cea-4862-b56b-78db04b20701" providerId="ADAL" clId="{9515E38D-85B6-40C6-A75C-E66625F49D91}" dt="2026-01-20T15:02:43.631" v="5435"/>
          <ac:spMkLst>
            <pc:docMk/>
            <pc:sldMk cId="3358896297" sldId="582"/>
            <ac:spMk id="2" creationId="{A83FE908-7175-35E6-CEA7-C4561E4C9A41}"/>
          </ac:spMkLst>
        </pc:spChg>
        <pc:spChg chg="mod">
          <ac:chgData name="Griffiths, Sarah" userId="7746e488-2cea-4862-b56b-78db04b20701" providerId="ADAL" clId="{9515E38D-85B6-40C6-A75C-E66625F49D91}" dt="2026-01-21T14:39:30.968" v="6941" actId="12"/>
          <ac:spMkLst>
            <pc:docMk/>
            <pc:sldMk cId="3358896297" sldId="582"/>
            <ac:spMk id="15" creationId="{2D73C787-F866-864F-CA90-AE66DD696751}"/>
          </ac:spMkLst>
        </pc:spChg>
      </pc:sldChg>
      <pc:sldChg chg="addSp modSp add mod modNotesTx">
        <pc:chgData name="Griffiths, Sarah" userId="7746e488-2cea-4862-b56b-78db04b20701" providerId="ADAL" clId="{9515E38D-85B6-40C6-A75C-E66625F49D91}" dt="2026-01-22T12:27:58.102" v="9011" actId="20577"/>
        <pc:sldMkLst>
          <pc:docMk/>
          <pc:sldMk cId="1154735285" sldId="583"/>
        </pc:sldMkLst>
        <pc:spChg chg="mod">
          <ac:chgData name="Griffiths, Sarah" userId="7746e488-2cea-4862-b56b-78db04b20701" providerId="ADAL" clId="{9515E38D-85B6-40C6-A75C-E66625F49D91}" dt="2026-01-20T15:06:25.977" v="5468" actId="14100"/>
          <ac:spMkLst>
            <pc:docMk/>
            <pc:sldMk cId="1154735285" sldId="583"/>
            <ac:spMk id="2" creationId="{207C4941-2B0D-80B4-6F64-8EBB04A57CEE}"/>
          </ac:spMkLst>
        </pc:spChg>
        <pc:spChg chg="add mod">
          <ac:chgData name="Griffiths, Sarah" userId="7746e488-2cea-4862-b56b-78db04b20701" providerId="ADAL" clId="{9515E38D-85B6-40C6-A75C-E66625F49D91}" dt="2026-01-20T15:06:50.931" v="5474" actId="1076"/>
          <ac:spMkLst>
            <pc:docMk/>
            <pc:sldMk cId="1154735285" sldId="583"/>
            <ac:spMk id="4" creationId="{0125DF5D-674A-12A2-B46A-6EBD57BEB3C6}"/>
          </ac:spMkLst>
        </pc:spChg>
        <pc:spChg chg="mod">
          <ac:chgData name="Griffiths, Sarah" userId="7746e488-2cea-4862-b56b-78db04b20701" providerId="ADAL" clId="{9515E38D-85B6-40C6-A75C-E66625F49D91}" dt="2026-01-20T15:07:15.517" v="5481" actId="20577"/>
          <ac:spMkLst>
            <pc:docMk/>
            <pc:sldMk cId="1154735285" sldId="583"/>
            <ac:spMk id="15" creationId="{A6C75F45-CD51-E37A-F8A3-C4F1D608A15C}"/>
          </ac:spMkLst>
        </pc:spChg>
        <pc:picChg chg="add mod">
          <ac:chgData name="Griffiths, Sarah" userId="7746e488-2cea-4862-b56b-78db04b20701" providerId="ADAL" clId="{9515E38D-85B6-40C6-A75C-E66625F49D91}" dt="2026-01-20T15:07:21.783" v="5482" actId="14100"/>
          <ac:picMkLst>
            <pc:docMk/>
            <pc:sldMk cId="1154735285" sldId="583"/>
            <ac:picMk id="3" creationId="{6A0ACBBE-32F5-56BE-731C-8416524CAF60}"/>
          </ac:picMkLst>
        </pc:picChg>
      </pc:sldChg>
      <pc:sldChg chg="addSp delSp modSp add mod modNotesTx">
        <pc:chgData name="Griffiths, Sarah" userId="7746e488-2cea-4862-b56b-78db04b20701" providerId="ADAL" clId="{9515E38D-85B6-40C6-A75C-E66625F49D91}" dt="2026-01-22T12:28:00.615" v="9012" actId="20577"/>
        <pc:sldMkLst>
          <pc:docMk/>
          <pc:sldMk cId="3785407333" sldId="584"/>
        </pc:sldMkLst>
        <pc:spChg chg="mod">
          <ac:chgData name="Griffiths, Sarah" userId="7746e488-2cea-4862-b56b-78db04b20701" providerId="ADAL" clId="{9515E38D-85B6-40C6-A75C-E66625F49D91}" dt="2026-01-20T15:12:49.501" v="5555" actId="1076"/>
          <ac:spMkLst>
            <pc:docMk/>
            <pc:sldMk cId="3785407333" sldId="584"/>
            <ac:spMk id="4" creationId="{31AA3A4A-E7D1-917E-851D-144F39200CCF}"/>
          </ac:spMkLst>
        </pc:spChg>
        <pc:spChg chg="mod">
          <ac:chgData name="Griffiths, Sarah" userId="7746e488-2cea-4862-b56b-78db04b20701" providerId="ADAL" clId="{9515E38D-85B6-40C6-A75C-E66625F49D91}" dt="2026-01-22T06:35:55.919" v="8675" actId="20577"/>
          <ac:spMkLst>
            <pc:docMk/>
            <pc:sldMk cId="3785407333" sldId="584"/>
            <ac:spMk id="15" creationId="{322A200D-A9D0-D3B4-C690-0A91D72798A3}"/>
          </ac:spMkLst>
        </pc:spChg>
        <pc:picChg chg="add mod">
          <ac:chgData name="Griffiths, Sarah" userId="7746e488-2cea-4862-b56b-78db04b20701" providerId="ADAL" clId="{9515E38D-85B6-40C6-A75C-E66625F49D91}" dt="2026-01-20T15:12:01.584" v="5538" actId="1076"/>
          <ac:picMkLst>
            <pc:docMk/>
            <pc:sldMk cId="3785407333" sldId="584"/>
            <ac:picMk id="11" creationId="{2D844EFF-CFC5-E076-0637-219A1F472F83}"/>
          </ac:picMkLst>
        </pc:picChg>
      </pc:sldChg>
      <pc:sldChg chg="addSp delSp modSp add mod modNotesTx">
        <pc:chgData name="Griffiths, Sarah" userId="7746e488-2cea-4862-b56b-78db04b20701" providerId="ADAL" clId="{9515E38D-85B6-40C6-A75C-E66625F49D91}" dt="2026-01-22T12:28:03.397" v="9013" actId="20577"/>
        <pc:sldMkLst>
          <pc:docMk/>
          <pc:sldMk cId="1702610400" sldId="585"/>
        </pc:sldMkLst>
        <pc:spChg chg="mod">
          <ac:chgData name="Griffiths, Sarah" userId="7746e488-2cea-4862-b56b-78db04b20701" providerId="ADAL" clId="{9515E38D-85B6-40C6-A75C-E66625F49D91}" dt="2026-01-20T15:15:58.801" v="5582" actId="1076"/>
          <ac:spMkLst>
            <pc:docMk/>
            <pc:sldMk cId="1702610400" sldId="585"/>
            <ac:spMk id="4" creationId="{1148548C-650C-8345-0509-9894133B7F0E}"/>
          </ac:spMkLst>
        </pc:spChg>
        <pc:spChg chg="mod">
          <ac:chgData name="Griffiths, Sarah" userId="7746e488-2cea-4862-b56b-78db04b20701" providerId="ADAL" clId="{9515E38D-85B6-40C6-A75C-E66625F49D91}" dt="2026-01-20T15:15:51.333" v="5581" actId="20577"/>
          <ac:spMkLst>
            <pc:docMk/>
            <pc:sldMk cId="1702610400" sldId="585"/>
            <ac:spMk id="15" creationId="{69A6C20A-EFF5-44DC-0CE2-7CA5E30CDEC8}"/>
          </ac:spMkLst>
        </pc:spChg>
        <pc:picChg chg="add mod">
          <ac:chgData name="Griffiths, Sarah" userId="7746e488-2cea-4862-b56b-78db04b20701" providerId="ADAL" clId="{9515E38D-85B6-40C6-A75C-E66625F49D91}" dt="2026-01-20T15:15:46.829" v="5580" actId="1076"/>
          <ac:picMkLst>
            <pc:docMk/>
            <pc:sldMk cId="1702610400" sldId="585"/>
            <ac:picMk id="2" creationId="{9C91C816-20C5-5717-1B69-298AF5428DB5}"/>
          </ac:picMkLst>
        </pc:picChg>
      </pc:sldChg>
      <pc:sldChg chg="addSp delSp modSp add mod">
        <pc:chgData name="Griffiths, Sarah" userId="7746e488-2cea-4862-b56b-78db04b20701" providerId="ADAL" clId="{9515E38D-85B6-40C6-A75C-E66625F49D91}" dt="2026-01-20T15:24:56.903" v="5995" actId="1076"/>
        <pc:sldMkLst>
          <pc:docMk/>
          <pc:sldMk cId="3542497593" sldId="586"/>
        </pc:sldMkLst>
        <pc:spChg chg="mod">
          <ac:chgData name="Griffiths, Sarah" userId="7746e488-2cea-4862-b56b-78db04b20701" providerId="ADAL" clId="{9515E38D-85B6-40C6-A75C-E66625F49D91}" dt="2026-01-20T15:24:00.717" v="5979" actId="14100"/>
          <ac:spMkLst>
            <pc:docMk/>
            <pc:sldMk cId="3542497593" sldId="586"/>
            <ac:spMk id="5" creationId="{C87A61E8-8A6C-D653-6105-B9286CE87D9C}"/>
          </ac:spMkLst>
        </pc:spChg>
        <pc:picChg chg="add mod modCrop">
          <ac:chgData name="Griffiths, Sarah" userId="7746e488-2cea-4862-b56b-78db04b20701" providerId="ADAL" clId="{9515E38D-85B6-40C6-A75C-E66625F49D91}" dt="2026-01-20T15:24:54.169" v="5994" actId="1076"/>
          <ac:picMkLst>
            <pc:docMk/>
            <pc:sldMk cId="3542497593" sldId="586"/>
            <ac:picMk id="3" creationId="{D80AAB9A-A09E-F36F-4D89-0DB190EB6D7D}"/>
          </ac:picMkLst>
        </pc:picChg>
        <pc:picChg chg="add mod">
          <ac:chgData name="Griffiths, Sarah" userId="7746e488-2cea-4862-b56b-78db04b20701" providerId="ADAL" clId="{9515E38D-85B6-40C6-A75C-E66625F49D91}" dt="2026-01-20T15:24:56.903" v="5995" actId="1076"/>
          <ac:picMkLst>
            <pc:docMk/>
            <pc:sldMk cId="3542497593" sldId="586"/>
            <ac:picMk id="9" creationId="{0565F571-47F7-097A-C797-F76B6AE83AFA}"/>
          </ac:picMkLst>
        </pc:picChg>
      </pc:sldChg>
      <pc:sldChg chg="addSp delSp modSp add mod modAnim modNotesTx">
        <pc:chgData name="Griffiths, Sarah" userId="7746e488-2cea-4862-b56b-78db04b20701" providerId="ADAL" clId="{9515E38D-85B6-40C6-A75C-E66625F49D91}" dt="2026-01-22T12:28:08.230" v="9014" actId="20577"/>
        <pc:sldMkLst>
          <pc:docMk/>
          <pc:sldMk cId="1275255793" sldId="587"/>
        </pc:sldMkLst>
        <pc:spChg chg="add mod">
          <ac:chgData name="Griffiths, Sarah" userId="7746e488-2cea-4862-b56b-78db04b20701" providerId="ADAL" clId="{9515E38D-85B6-40C6-A75C-E66625F49D91}" dt="2026-01-22T07:12:56.257" v="8699" actId="20577"/>
          <ac:spMkLst>
            <pc:docMk/>
            <pc:sldMk cId="1275255793" sldId="587"/>
            <ac:spMk id="3" creationId="{8156EB0F-5ECC-F03C-2D81-DEBA4F990670}"/>
          </ac:spMkLst>
        </pc:spChg>
        <pc:spChg chg="add del mod">
          <ac:chgData name="Griffiths, Sarah" userId="7746e488-2cea-4862-b56b-78db04b20701" providerId="ADAL" clId="{9515E38D-85B6-40C6-A75C-E66625F49D91}" dt="2026-01-20T15:29:10.546" v="6067" actId="1076"/>
          <ac:spMkLst>
            <pc:docMk/>
            <pc:sldMk cId="1275255793" sldId="587"/>
            <ac:spMk id="4" creationId="{36143674-9707-B87B-2B84-FB6EB461DB8A}"/>
          </ac:spMkLst>
        </pc:spChg>
      </pc:sldChg>
      <pc:sldChg chg="delSp modSp add mod modAnim modNotesTx">
        <pc:chgData name="Griffiths, Sarah" userId="7746e488-2cea-4862-b56b-78db04b20701" providerId="ADAL" clId="{9515E38D-85B6-40C6-A75C-E66625F49D91}" dt="2026-01-22T12:28:10.432" v="9015" actId="20577"/>
        <pc:sldMkLst>
          <pc:docMk/>
          <pc:sldMk cId="2720064109" sldId="588"/>
        </pc:sldMkLst>
        <pc:spChg chg="mod">
          <ac:chgData name="Griffiths, Sarah" userId="7746e488-2cea-4862-b56b-78db04b20701" providerId="ADAL" clId="{9515E38D-85B6-40C6-A75C-E66625F49D91}" dt="2026-01-20T15:31:24.091" v="6098" actId="1076"/>
          <ac:spMkLst>
            <pc:docMk/>
            <pc:sldMk cId="2720064109" sldId="588"/>
            <ac:spMk id="3" creationId="{E23BB72C-C9CE-89BD-64BF-D230B931101D}"/>
          </ac:spMkLst>
        </pc:spChg>
      </pc:sldChg>
      <pc:sldChg chg="addSp delSp modSp add mod modNotesTx">
        <pc:chgData name="Griffiths, Sarah" userId="7746e488-2cea-4862-b56b-78db04b20701" providerId="ADAL" clId="{9515E38D-85B6-40C6-A75C-E66625F49D91}" dt="2026-01-22T12:28:12.872" v="9016" actId="20577"/>
        <pc:sldMkLst>
          <pc:docMk/>
          <pc:sldMk cId="1826160017" sldId="589"/>
        </pc:sldMkLst>
        <pc:spChg chg="add mod">
          <ac:chgData name="Griffiths, Sarah" userId="7746e488-2cea-4862-b56b-78db04b20701" providerId="ADAL" clId="{9515E38D-85B6-40C6-A75C-E66625F49D91}" dt="2026-01-20T15:32:29.658" v="6106" actId="1076"/>
          <ac:spMkLst>
            <pc:docMk/>
            <pc:sldMk cId="1826160017" sldId="589"/>
            <ac:spMk id="5" creationId="{23E8C789-9F27-C3CA-6B0D-BFAC6ABB1DEA}"/>
          </ac:spMkLst>
        </pc:spChg>
        <pc:graphicFrameChg chg="add mod">
          <ac:chgData name="Griffiths, Sarah" userId="7746e488-2cea-4862-b56b-78db04b20701" providerId="ADAL" clId="{9515E38D-85B6-40C6-A75C-E66625F49D91}" dt="2026-01-20T15:31:54.243" v="6102"/>
          <ac:graphicFrameMkLst>
            <pc:docMk/>
            <pc:sldMk cId="1826160017" sldId="589"/>
            <ac:graphicFrameMk id="2" creationId="{8F3910C8-D2C5-8278-9E3F-EEFEFB5FD063}"/>
          </ac:graphicFrameMkLst>
        </pc:graphicFrameChg>
        <pc:picChg chg="add mod">
          <ac:chgData name="Griffiths, Sarah" userId="7746e488-2cea-4862-b56b-78db04b20701" providerId="ADAL" clId="{9515E38D-85B6-40C6-A75C-E66625F49D91}" dt="2026-01-20T15:32:08.336" v="6103"/>
          <ac:picMkLst>
            <pc:docMk/>
            <pc:sldMk cId="1826160017" sldId="589"/>
            <ac:picMk id="4" creationId="{32D7D378-C491-7896-9CD1-578BE146C947}"/>
          </ac:picMkLst>
        </pc:picChg>
      </pc:sldChg>
      <pc:sldChg chg="addSp delSp modSp add mod modNotesTx">
        <pc:chgData name="Griffiths, Sarah" userId="7746e488-2cea-4862-b56b-78db04b20701" providerId="ADAL" clId="{9515E38D-85B6-40C6-A75C-E66625F49D91}" dt="2026-01-22T12:28:16.709" v="9017" actId="20577"/>
        <pc:sldMkLst>
          <pc:docMk/>
          <pc:sldMk cId="4066817848" sldId="590"/>
        </pc:sldMkLst>
        <pc:spChg chg="add mod">
          <ac:chgData name="Griffiths, Sarah" userId="7746e488-2cea-4862-b56b-78db04b20701" providerId="ADAL" clId="{9515E38D-85B6-40C6-A75C-E66625F49D91}" dt="2026-01-20T15:42:42.854" v="6111"/>
          <ac:spMkLst>
            <pc:docMk/>
            <pc:sldMk cId="4066817848" sldId="590"/>
            <ac:spMk id="2" creationId="{8D449AAD-9718-B418-D453-28C442B3DDFA}"/>
          </ac:spMkLst>
        </pc:spChg>
        <pc:spChg chg="mod">
          <ac:chgData name="Griffiths, Sarah" userId="7746e488-2cea-4862-b56b-78db04b20701" providerId="ADAL" clId="{9515E38D-85B6-40C6-A75C-E66625F49D91}" dt="2026-01-20T15:42:40.454" v="6110" actId="20577"/>
          <ac:spMkLst>
            <pc:docMk/>
            <pc:sldMk cId="4066817848" sldId="590"/>
            <ac:spMk id="3" creationId="{59C4F3C7-AB43-886E-3630-4A6D5111DD1F}"/>
          </ac:spMkLst>
        </pc:spChg>
        <pc:picChg chg="add mod">
          <ac:chgData name="Griffiths, Sarah" userId="7746e488-2cea-4862-b56b-78db04b20701" providerId="ADAL" clId="{9515E38D-85B6-40C6-A75C-E66625F49D91}" dt="2026-01-20T15:42:52.333" v="6112"/>
          <ac:picMkLst>
            <pc:docMk/>
            <pc:sldMk cId="4066817848" sldId="590"/>
            <ac:picMk id="4" creationId="{92D91D82-F48D-8EFD-7533-5C31E5A47B40}"/>
          </ac:picMkLst>
        </pc:picChg>
      </pc:sldChg>
      <pc:sldChg chg="addSp modSp add mod modAnim modNotesTx">
        <pc:chgData name="Griffiths, Sarah" userId="7746e488-2cea-4862-b56b-78db04b20701" providerId="ADAL" clId="{9515E38D-85B6-40C6-A75C-E66625F49D91}" dt="2026-01-22T12:29:21.515" v="9024" actId="14100"/>
        <pc:sldMkLst>
          <pc:docMk/>
          <pc:sldMk cId="3668623251" sldId="591"/>
        </pc:sldMkLst>
        <pc:spChg chg="mod">
          <ac:chgData name="Griffiths, Sarah" userId="7746e488-2cea-4862-b56b-78db04b20701" providerId="ADAL" clId="{9515E38D-85B6-40C6-A75C-E66625F49D91}" dt="2026-01-22T06:36:50.281" v="8676" actId="2711"/>
          <ac:spMkLst>
            <pc:docMk/>
            <pc:sldMk cId="3668623251" sldId="591"/>
            <ac:spMk id="3" creationId="{707844E0-8846-06EA-84C9-939210F5C5AF}"/>
          </ac:spMkLst>
        </pc:spChg>
        <pc:spChg chg="mod">
          <ac:chgData name="Griffiths, Sarah" userId="7746e488-2cea-4862-b56b-78db04b20701" providerId="ADAL" clId="{9515E38D-85B6-40C6-A75C-E66625F49D91}" dt="2026-01-20T15:44:41.015" v="6127"/>
          <ac:spMkLst>
            <pc:docMk/>
            <pc:sldMk cId="3668623251" sldId="591"/>
            <ac:spMk id="4" creationId="{9DD97E77-817C-A642-4EC8-D5697F56E2CB}"/>
          </ac:spMkLst>
        </pc:spChg>
        <pc:spChg chg="add mod">
          <ac:chgData name="Griffiths, Sarah" userId="7746e488-2cea-4862-b56b-78db04b20701" providerId="ADAL" clId="{9515E38D-85B6-40C6-A75C-E66625F49D91}" dt="2026-01-22T12:29:21.515" v="9024" actId="14100"/>
          <ac:spMkLst>
            <pc:docMk/>
            <pc:sldMk cId="3668623251" sldId="591"/>
            <ac:spMk id="5" creationId="{2A1FE66D-A0A7-C377-A6BB-CA3440A8A11B}"/>
          </ac:spMkLst>
        </pc:spChg>
        <pc:picChg chg="add mod">
          <ac:chgData name="Griffiths, Sarah" userId="7746e488-2cea-4862-b56b-78db04b20701" providerId="ADAL" clId="{9515E38D-85B6-40C6-A75C-E66625F49D91}" dt="2026-01-22T12:29:18.459" v="9023" actId="14100"/>
          <ac:picMkLst>
            <pc:docMk/>
            <pc:sldMk cId="3668623251" sldId="591"/>
            <ac:picMk id="2" creationId="{8EBAEDFD-C51E-DACA-8589-87A462FB524C}"/>
          </ac:picMkLst>
        </pc:picChg>
      </pc:sldChg>
      <pc:sldChg chg="addSp delSp modSp add mod modAnim modNotesTx">
        <pc:chgData name="Griffiths, Sarah" userId="7746e488-2cea-4862-b56b-78db04b20701" providerId="ADAL" clId="{9515E38D-85B6-40C6-A75C-E66625F49D91}" dt="2026-01-22T12:28:22.836" v="9019" actId="20577"/>
        <pc:sldMkLst>
          <pc:docMk/>
          <pc:sldMk cId="4040923565" sldId="592"/>
        </pc:sldMkLst>
        <pc:spChg chg="add mod">
          <ac:chgData name="Griffiths, Sarah" userId="7746e488-2cea-4862-b56b-78db04b20701" providerId="ADAL" clId="{9515E38D-85B6-40C6-A75C-E66625F49D91}" dt="2026-01-22T07:58:36.616" v="8972" actId="114"/>
          <ac:spMkLst>
            <pc:docMk/>
            <pc:sldMk cId="4040923565" sldId="592"/>
            <ac:spMk id="2" creationId="{A2198559-AC3B-F66C-A8C2-48F46AFBCDF8}"/>
          </ac:spMkLst>
        </pc:spChg>
        <pc:spChg chg="mod">
          <ac:chgData name="Griffiths, Sarah" userId="7746e488-2cea-4862-b56b-78db04b20701" providerId="ADAL" clId="{9515E38D-85B6-40C6-A75C-E66625F49D91}" dt="2026-01-22T06:37:09.972" v="8678" actId="255"/>
          <ac:spMkLst>
            <pc:docMk/>
            <pc:sldMk cId="4040923565" sldId="592"/>
            <ac:spMk id="3" creationId="{AA47A23A-F9D8-99C2-30BB-DAC15D6641BD}"/>
          </ac:spMkLst>
        </pc:spChg>
        <pc:spChg chg="mod">
          <ac:chgData name="Griffiths, Sarah" userId="7746e488-2cea-4862-b56b-78db04b20701" providerId="ADAL" clId="{9515E38D-85B6-40C6-A75C-E66625F49D91}" dt="2026-01-20T15:46:15.453" v="6140"/>
          <ac:spMkLst>
            <pc:docMk/>
            <pc:sldMk cId="4040923565" sldId="592"/>
            <ac:spMk id="4" creationId="{BDC7E0EB-F800-181C-5DD1-13299501A8F8}"/>
          </ac:spMkLst>
        </pc:spChg>
        <pc:picChg chg="add mod">
          <ac:chgData name="Griffiths, Sarah" userId="7746e488-2cea-4862-b56b-78db04b20701" providerId="ADAL" clId="{9515E38D-85B6-40C6-A75C-E66625F49D91}" dt="2026-01-20T15:47:07.041" v="6147" actId="1076"/>
          <ac:picMkLst>
            <pc:docMk/>
            <pc:sldMk cId="4040923565" sldId="592"/>
            <ac:picMk id="5" creationId="{A9D6029F-2BBE-46F3-A1E9-8F1A6AE39389}"/>
          </ac:picMkLst>
        </pc:picChg>
      </pc:sldChg>
      <pc:sldChg chg="addSp delSp modSp add mod modAnim modNotesTx">
        <pc:chgData name="Griffiths, Sarah" userId="7746e488-2cea-4862-b56b-78db04b20701" providerId="ADAL" clId="{9515E38D-85B6-40C6-A75C-E66625F49D91}" dt="2026-01-22T08:00:03.285" v="9004"/>
        <pc:sldMkLst>
          <pc:docMk/>
          <pc:sldMk cId="3750134854" sldId="593"/>
        </pc:sldMkLst>
        <pc:spChg chg="mod">
          <ac:chgData name="Griffiths, Sarah" userId="7746e488-2cea-4862-b56b-78db04b20701" providerId="ADAL" clId="{9515E38D-85B6-40C6-A75C-E66625F49D91}" dt="2026-01-21T15:26:01.443" v="8643" actId="12"/>
          <ac:spMkLst>
            <pc:docMk/>
            <pc:sldMk cId="3750134854" sldId="593"/>
            <ac:spMk id="3" creationId="{C26E656E-1929-9A14-494F-C5C51C29B235}"/>
          </ac:spMkLst>
        </pc:spChg>
        <pc:spChg chg="mod">
          <ac:chgData name="Griffiths, Sarah" userId="7746e488-2cea-4862-b56b-78db04b20701" providerId="ADAL" clId="{9515E38D-85B6-40C6-A75C-E66625F49D91}" dt="2026-01-21T15:20:36.449" v="8303" actId="20577"/>
          <ac:spMkLst>
            <pc:docMk/>
            <pc:sldMk cId="3750134854" sldId="593"/>
            <ac:spMk id="4" creationId="{40AD8922-81EF-32CB-A7BB-991272BD4632}"/>
          </ac:spMkLst>
        </pc:spChg>
        <pc:spChg chg="add del">
          <ac:chgData name="Griffiths, Sarah" userId="7746e488-2cea-4862-b56b-78db04b20701" providerId="ADAL" clId="{9515E38D-85B6-40C6-A75C-E66625F49D91}" dt="2026-01-22T07:58:52.205" v="8974" actId="478"/>
          <ac:spMkLst>
            <pc:docMk/>
            <pc:sldMk cId="3750134854" sldId="593"/>
            <ac:spMk id="6" creationId="{273A037B-B206-3AA4-A369-1E5A0B00D8C5}"/>
          </ac:spMkLst>
        </pc:spChg>
        <pc:spChg chg="add mod">
          <ac:chgData name="Griffiths, Sarah" userId="7746e488-2cea-4862-b56b-78db04b20701" providerId="ADAL" clId="{9515E38D-85B6-40C6-A75C-E66625F49D91}" dt="2026-01-22T07:59:57.396" v="9003" actId="1076"/>
          <ac:spMkLst>
            <pc:docMk/>
            <pc:sldMk cId="3750134854" sldId="593"/>
            <ac:spMk id="7" creationId="{B45BD647-6B29-8945-07E6-851D9EECAFA3}"/>
          </ac:spMkLst>
        </pc:spChg>
        <pc:picChg chg="add mod">
          <ac:chgData name="Griffiths, Sarah" userId="7746e488-2cea-4862-b56b-78db04b20701" providerId="ADAL" clId="{9515E38D-85B6-40C6-A75C-E66625F49D91}" dt="2026-01-21T15:25:50.036" v="8641" actId="1076"/>
          <ac:picMkLst>
            <pc:docMk/>
            <pc:sldMk cId="3750134854" sldId="593"/>
            <ac:picMk id="2" creationId="{93096510-2110-94D1-64B0-74918396EC92}"/>
          </ac:picMkLst>
        </pc:picChg>
      </pc:sldChg>
      <pc:sldChg chg="addSp delSp modSp add mod modNotesTx">
        <pc:chgData name="Griffiths, Sarah" userId="7746e488-2cea-4862-b56b-78db04b20701" providerId="ADAL" clId="{9515E38D-85B6-40C6-A75C-E66625F49D91}" dt="2026-01-22T12:28:25.496" v="9020" actId="20577"/>
        <pc:sldMkLst>
          <pc:docMk/>
          <pc:sldMk cId="473894475" sldId="594"/>
        </pc:sldMkLst>
        <pc:spChg chg="mod">
          <ac:chgData name="Griffiths, Sarah" userId="7746e488-2cea-4862-b56b-78db04b20701" providerId="ADAL" clId="{9515E38D-85B6-40C6-A75C-E66625F49D91}" dt="2026-01-21T15:27:05.631" v="8658" actId="27636"/>
          <ac:spMkLst>
            <pc:docMk/>
            <pc:sldMk cId="473894475" sldId="594"/>
            <ac:spMk id="3" creationId="{C973CCD5-BAFE-7DFB-C7C7-EEA003B4B71A}"/>
          </ac:spMkLst>
        </pc:spChg>
        <pc:picChg chg="add mod">
          <ac:chgData name="Griffiths, Sarah" userId="7746e488-2cea-4862-b56b-78db04b20701" providerId="ADAL" clId="{9515E38D-85B6-40C6-A75C-E66625F49D91}" dt="2026-01-20T15:50:22.051" v="6171" actId="1076"/>
          <ac:picMkLst>
            <pc:docMk/>
            <pc:sldMk cId="473894475" sldId="594"/>
            <ac:picMk id="5" creationId="{262D7C04-59EF-4ACA-90BA-7A7B9B567EE5}"/>
          </ac:picMkLst>
        </pc:picChg>
      </pc:sldChg>
      <pc:sldChg chg="addSp delSp modSp add mod modNotesTx">
        <pc:chgData name="Griffiths, Sarah" userId="7746e488-2cea-4862-b56b-78db04b20701" providerId="ADAL" clId="{9515E38D-85B6-40C6-A75C-E66625F49D91}" dt="2026-01-22T12:28:30.056" v="9021" actId="20577"/>
        <pc:sldMkLst>
          <pc:docMk/>
          <pc:sldMk cId="499714235" sldId="595"/>
        </pc:sldMkLst>
        <pc:spChg chg="add mod">
          <ac:chgData name="Griffiths, Sarah" userId="7746e488-2cea-4862-b56b-78db04b20701" providerId="ADAL" clId="{9515E38D-85B6-40C6-A75C-E66625F49D91}" dt="2026-01-20T15:52:47.649" v="6183" actId="1076"/>
          <ac:spMkLst>
            <pc:docMk/>
            <pc:sldMk cId="499714235" sldId="595"/>
            <ac:spMk id="2" creationId="{8B381965-C65B-EB36-D13B-CB07D79A696D}"/>
          </ac:spMkLst>
        </pc:spChg>
        <pc:spChg chg="mod">
          <ac:chgData name="Griffiths, Sarah" userId="7746e488-2cea-4862-b56b-78db04b20701" providerId="ADAL" clId="{9515E38D-85B6-40C6-A75C-E66625F49D91}" dt="2026-01-20T15:53:31.735" v="6198" actId="20577"/>
          <ac:spMkLst>
            <pc:docMk/>
            <pc:sldMk cId="499714235" sldId="595"/>
            <ac:spMk id="3" creationId="{CF82880E-0264-034C-A0E2-95CD4491EEBC}"/>
          </ac:spMkLst>
        </pc:spChg>
        <pc:spChg chg="add mod">
          <ac:chgData name="Griffiths, Sarah" userId="7746e488-2cea-4862-b56b-78db04b20701" providerId="ADAL" clId="{9515E38D-85B6-40C6-A75C-E66625F49D91}" dt="2026-01-20T15:53:38.751" v="6200" actId="113"/>
          <ac:spMkLst>
            <pc:docMk/>
            <pc:sldMk cId="499714235" sldId="595"/>
            <ac:spMk id="4" creationId="{1DEA6F4B-9114-3328-20CD-33A49FE55E8A}"/>
          </ac:spMkLst>
        </pc:spChg>
        <pc:spChg chg="add mod">
          <ac:chgData name="Griffiths, Sarah" userId="7746e488-2cea-4862-b56b-78db04b20701" providerId="ADAL" clId="{9515E38D-85B6-40C6-A75C-E66625F49D91}" dt="2026-01-20T15:55:20.294" v="6215" actId="1076"/>
          <ac:spMkLst>
            <pc:docMk/>
            <pc:sldMk cId="499714235" sldId="595"/>
            <ac:spMk id="6" creationId="{846ED55A-1FDF-6B15-22B5-98531A219F97}"/>
          </ac:spMkLst>
        </pc:spChg>
        <pc:spChg chg="add mod">
          <ac:chgData name="Griffiths, Sarah" userId="7746e488-2cea-4862-b56b-78db04b20701" providerId="ADAL" clId="{9515E38D-85B6-40C6-A75C-E66625F49D91}" dt="2026-01-20T15:58:12.030" v="6242" actId="1076"/>
          <ac:spMkLst>
            <pc:docMk/>
            <pc:sldMk cId="499714235" sldId="595"/>
            <ac:spMk id="7" creationId="{DD8C365A-79DB-F76F-CDA8-5F6DBE547405}"/>
          </ac:spMkLst>
        </pc:spChg>
        <pc:spChg chg="add mod">
          <ac:chgData name="Griffiths, Sarah" userId="7746e488-2cea-4862-b56b-78db04b20701" providerId="ADAL" clId="{9515E38D-85B6-40C6-A75C-E66625F49D91}" dt="2026-01-22T07:13:28.870" v="8702" actId="27636"/>
          <ac:spMkLst>
            <pc:docMk/>
            <pc:sldMk cId="499714235" sldId="595"/>
            <ac:spMk id="8" creationId="{334E4502-227C-ACF6-916C-529EE5B9FF8D}"/>
          </ac:spMkLst>
        </pc:spChg>
      </pc:sldChg>
      <pc:sldChg chg="addSp delSp modSp new mod modClrScheme chgLayout">
        <pc:chgData name="Griffiths, Sarah" userId="7746e488-2cea-4862-b56b-78db04b20701" providerId="ADAL" clId="{9515E38D-85B6-40C6-A75C-E66625F49D91}" dt="2026-01-20T16:28:12.631" v="6627" actId="14100"/>
        <pc:sldMkLst>
          <pc:docMk/>
          <pc:sldMk cId="4006222396" sldId="596"/>
        </pc:sldMkLst>
        <pc:spChg chg="mod">
          <ac:chgData name="Griffiths, Sarah" userId="7746e488-2cea-4862-b56b-78db04b20701" providerId="ADAL" clId="{9515E38D-85B6-40C6-A75C-E66625F49D91}" dt="2026-01-20T16:25:53.218" v="6598" actId="26606"/>
          <ac:spMkLst>
            <pc:docMk/>
            <pc:sldMk cId="4006222396" sldId="596"/>
            <ac:spMk id="2" creationId="{D889E9F0-3FA3-43C0-4D5F-1FE99264BA4F}"/>
          </ac:spMkLst>
        </pc:spChg>
        <pc:spChg chg="add del mod">
          <ac:chgData name="Griffiths, Sarah" userId="7746e488-2cea-4862-b56b-78db04b20701" providerId="ADAL" clId="{9515E38D-85B6-40C6-A75C-E66625F49D91}" dt="2026-01-20T16:26:49.903" v="6620" actId="1076"/>
          <ac:spMkLst>
            <pc:docMk/>
            <pc:sldMk cId="4006222396" sldId="596"/>
            <ac:spMk id="3" creationId="{0639C16A-ECA5-CDE1-127A-42E2AC4ACC78}"/>
          </ac:spMkLst>
        </pc:spChg>
        <pc:picChg chg="add del mod">
          <ac:chgData name="Griffiths, Sarah" userId="7746e488-2cea-4862-b56b-78db04b20701" providerId="ADAL" clId="{9515E38D-85B6-40C6-A75C-E66625F49D91}" dt="2026-01-20T16:25:53.218" v="6598" actId="26606"/>
          <ac:picMkLst>
            <pc:docMk/>
            <pc:sldMk cId="4006222396" sldId="596"/>
            <ac:picMk id="4" creationId="{42C141F5-1881-6737-9A18-F18A16B47E51}"/>
          </ac:picMkLst>
        </pc:picChg>
        <pc:picChg chg="add mod ord modCrop">
          <ac:chgData name="Griffiths, Sarah" userId="7746e488-2cea-4862-b56b-78db04b20701" providerId="ADAL" clId="{9515E38D-85B6-40C6-A75C-E66625F49D91}" dt="2026-01-20T16:28:12.631" v="6627" actId="14100"/>
          <ac:picMkLst>
            <pc:docMk/>
            <pc:sldMk cId="4006222396" sldId="596"/>
            <ac:picMk id="8" creationId="{4212999C-E4FC-C1D4-0F28-CF6410C72DC7}"/>
          </ac:picMkLst>
        </pc:picChg>
      </pc:sldChg>
      <pc:sldMasterChg chg="delSldLayout">
        <pc:chgData name="Griffiths, Sarah" userId="7746e488-2cea-4862-b56b-78db04b20701" providerId="ADAL" clId="{9515E38D-85B6-40C6-A75C-E66625F49D91}" dt="2026-01-20T13:18:49.906" v="4981" actId="47"/>
        <pc:sldMasterMkLst>
          <pc:docMk/>
          <pc:sldMasterMk cId="310595123" sldId="2147483648"/>
        </pc:sldMasterMkLst>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37AFA7-CE99-4403-87CC-AE0C08C4B25E}" type="doc">
      <dgm:prSet loTypeId="urn:microsoft.com/office/officeart/2005/8/layout/process1" loCatId="process" qsTypeId="urn:microsoft.com/office/officeart/2005/8/quickstyle/simple1" qsCatId="simple" csTypeId="urn:microsoft.com/office/officeart/2005/8/colors/accent2_1" csCatId="accent2" phldr="1"/>
      <dgm:spPr/>
      <dgm:t>
        <a:bodyPr/>
        <a:lstStyle/>
        <a:p>
          <a:endParaRPr lang="en-GB"/>
        </a:p>
      </dgm:t>
    </dgm:pt>
    <dgm:pt modelId="{E4E74536-8414-4E61-B4AB-F45662B193F8}">
      <dgm:prSet phldrT="[Text]" custT="1"/>
      <dgm:spPr/>
      <dgm:t>
        <a:bodyPr/>
        <a:lstStyle/>
        <a:p>
          <a:pPr>
            <a:buNone/>
          </a:pPr>
          <a:r>
            <a:rPr lang="en-GB" sz="4000" dirty="0"/>
            <a:t>📹</a:t>
          </a:r>
        </a:p>
        <a:p>
          <a:pPr>
            <a:buNone/>
          </a:pPr>
          <a:r>
            <a:rPr lang="en-GB" sz="2000" dirty="0"/>
            <a:t>Collected 6.5 hours of video:  real life care and support planning conversations</a:t>
          </a:r>
        </a:p>
      </dgm:t>
    </dgm:pt>
    <dgm:pt modelId="{7E0C923E-0D25-47A5-A4EF-0A57DE016A08}" type="parTrans" cxnId="{20BF4A81-510C-4AAC-8F63-445B8CFCCB02}">
      <dgm:prSet/>
      <dgm:spPr/>
      <dgm:t>
        <a:bodyPr/>
        <a:lstStyle/>
        <a:p>
          <a:endParaRPr lang="en-GB" sz="2000"/>
        </a:p>
      </dgm:t>
    </dgm:pt>
    <dgm:pt modelId="{571A99B1-C92E-4B8D-ABC8-89BE96102CD0}" type="sibTrans" cxnId="{20BF4A81-510C-4AAC-8F63-445B8CFCCB02}">
      <dgm:prSet custT="1"/>
      <dgm:spPr/>
      <dgm:t>
        <a:bodyPr/>
        <a:lstStyle/>
        <a:p>
          <a:endParaRPr lang="en-GB" sz="2000"/>
        </a:p>
      </dgm:t>
    </dgm:pt>
    <dgm:pt modelId="{3A9E0B74-1521-4D4E-8C76-90CA43B06997}">
      <dgm:prSet custT="1"/>
      <dgm:spPr/>
      <dgm:t>
        <a:bodyPr/>
        <a:lstStyle/>
        <a:p>
          <a:pPr>
            <a:buNone/>
          </a:pPr>
          <a:r>
            <a:rPr lang="en-GB" sz="2000" dirty="0"/>
            <a:t>✅ Reviewed the research – and published a summary of it (see below)*</a:t>
          </a:r>
        </a:p>
        <a:p>
          <a:pPr>
            <a:buNone/>
          </a:pPr>
          <a:r>
            <a:rPr lang="en-GB" sz="2000" dirty="0"/>
            <a:t>Effective dementia care and support requires both practical communication techniques and genuine emotional connection</a:t>
          </a:r>
        </a:p>
      </dgm:t>
    </dgm:pt>
    <dgm:pt modelId="{53966FF3-8174-4869-BC37-E021429A2133}" type="parTrans" cxnId="{547C9398-1D4A-4FC1-8880-A633EA336006}">
      <dgm:prSet/>
      <dgm:spPr/>
      <dgm:t>
        <a:bodyPr/>
        <a:lstStyle/>
        <a:p>
          <a:endParaRPr lang="en-GB" sz="2000"/>
        </a:p>
      </dgm:t>
    </dgm:pt>
    <dgm:pt modelId="{55A04A37-21CC-45A0-AA45-207EBBAD7735}" type="sibTrans" cxnId="{547C9398-1D4A-4FC1-8880-A633EA336006}">
      <dgm:prSet custT="1"/>
      <dgm:spPr/>
      <dgm:t>
        <a:bodyPr/>
        <a:lstStyle/>
        <a:p>
          <a:endParaRPr lang="en-GB" sz="2000"/>
        </a:p>
      </dgm:t>
    </dgm:pt>
    <dgm:pt modelId="{93115E35-32BC-4F04-ABF9-35ED661333E5}">
      <dgm:prSet phldrT="[Text]" custT="1"/>
      <dgm:spPr/>
      <dgm:t>
        <a:bodyPr/>
        <a:lstStyle/>
        <a:p>
          <a:pPr>
            <a:buNone/>
          </a:pPr>
          <a:r>
            <a:rPr lang="en-GB" sz="2000" dirty="0"/>
            <a:t>Workshops where researchers, people with dementia, carers, and practitioners will use all the findings to create a training toolkit together</a:t>
          </a:r>
        </a:p>
      </dgm:t>
    </dgm:pt>
    <dgm:pt modelId="{CE4FE2B2-D35F-4E21-B811-FBA702F5BBFA}" type="parTrans" cxnId="{D25CC6BA-1837-45F6-B73C-CA6BADCBC253}">
      <dgm:prSet/>
      <dgm:spPr/>
      <dgm:t>
        <a:bodyPr/>
        <a:lstStyle/>
        <a:p>
          <a:endParaRPr lang="en-GB" sz="2000"/>
        </a:p>
      </dgm:t>
    </dgm:pt>
    <dgm:pt modelId="{EA416B4E-ECA5-455A-84A4-48942A1C3D28}" type="sibTrans" cxnId="{D25CC6BA-1837-45F6-B73C-CA6BADCBC253}">
      <dgm:prSet/>
      <dgm:spPr/>
      <dgm:t>
        <a:bodyPr/>
        <a:lstStyle/>
        <a:p>
          <a:endParaRPr lang="en-GB" sz="2000"/>
        </a:p>
      </dgm:t>
    </dgm:pt>
    <dgm:pt modelId="{A47B9C58-7F3A-4335-B401-49BDFACA1AE2}">
      <dgm:prSet custT="1"/>
      <dgm:spPr/>
      <dgm:t>
        <a:bodyPr/>
        <a:lstStyle/>
        <a:p>
          <a:pPr>
            <a:buNone/>
          </a:pPr>
          <a:r>
            <a:rPr lang="en-GB" sz="4000" b="1" dirty="0"/>
            <a:t>💬</a:t>
          </a:r>
        </a:p>
        <a:p>
          <a:pPr>
            <a:buNone/>
          </a:pPr>
          <a:r>
            <a:rPr lang="en-GB" sz="2000" dirty="0"/>
            <a:t>Interviewed 11 people with dementia, 13 carers, and 19 practitioners about their experiences of care planning conversations</a:t>
          </a:r>
        </a:p>
      </dgm:t>
    </dgm:pt>
    <dgm:pt modelId="{200C070D-AB1B-4AC7-838D-23DF2942E7F5}" type="parTrans" cxnId="{D260E8A9-CAC9-4BC0-9DF4-3AA827AB52D2}">
      <dgm:prSet/>
      <dgm:spPr/>
      <dgm:t>
        <a:bodyPr/>
        <a:lstStyle/>
        <a:p>
          <a:endParaRPr lang="en-GB" sz="2000"/>
        </a:p>
      </dgm:t>
    </dgm:pt>
    <dgm:pt modelId="{56BB5859-F03A-46A3-8CBF-1EBA4EAD3ED8}" type="sibTrans" cxnId="{D260E8A9-CAC9-4BC0-9DF4-3AA827AB52D2}">
      <dgm:prSet custT="1"/>
      <dgm:spPr/>
      <dgm:t>
        <a:bodyPr/>
        <a:lstStyle/>
        <a:p>
          <a:endParaRPr lang="en-GB" sz="2000"/>
        </a:p>
      </dgm:t>
    </dgm:pt>
    <dgm:pt modelId="{4AE28604-9299-4EC2-A544-9C6DC2181145}" type="pres">
      <dgm:prSet presAssocID="{3637AFA7-CE99-4403-87CC-AE0C08C4B25E}" presName="Name0" presStyleCnt="0">
        <dgm:presLayoutVars>
          <dgm:dir/>
          <dgm:resizeHandles val="exact"/>
        </dgm:presLayoutVars>
      </dgm:prSet>
      <dgm:spPr/>
    </dgm:pt>
    <dgm:pt modelId="{CE1DBCFF-4D19-4009-834D-1599B2122B13}" type="pres">
      <dgm:prSet presAssocID="{3A9E0B74-1521-4D4E-8C76-90CA43B06997}" presName="node" presStyleLbl="node1" presStyleIdx="0" presStyleCnt="4" custScaleX="152286">
        <dgm:presLayoutVars>
          <dgm:bulletEnabled val="1"/>
        </dgm:presLayoutVars>
      </dgm:prSet>
      <dgm:spPr/>
    </dgm:pt>
    <dgm:pt modelId="{5D1D4E61-5955-4479-86ED-B58462D1F45D}" type="pres">
      <dgm:prSet presAssocID="{55A04A37-21CC-45A0-AA45-207EBBAD7735}" presName="sibTrans" presStyleLbl="sibTrans2D1" presStyleIdx="0" presStyleCnt="3"/>
      <dgm:spPr/>
    </dgm:pt>
    <dgm:pt modelId="{6CC5D2C4-60C8-4F59-BE5D-AC27F0CDECA3}" type="pres">
      <dgm:prSet presAssocID="{55A04A37-21CC-45A0-AA45-207EBBAD7735}" presName="connectorText" presStyleLbl="sibTrans2D1" presStyleIdx="0" presStyleCnt="3"/>
      <dgm:spPr/>
    </dgm:pt>
    <dgm:pt modelId="{CB847668-26A7-46BD-9089-7670AE7AB51F}" type="pres">
      <dgm:prSet presAssocID="{A47B9C58-7F3A-4335-B401-49BDFACA1AE2}" presName="node" presStyleLbl="node1" presStyleIdx="1" presStyleCnt="4" custScaleX="154425">
        <dgm:presLayoutVars>
          <dgm:bulletEnabled val="1"/>
        </dgm:presLayoutVars>
      </dgm:prSet>
      <dgm:spPr/>
    </dgm:pt>
    <dgm:pt modelId="{D120B10B-4DE2-4478-91C6-7205195B58AE}" type="pres">
      <dgm:prSet presAssocID="{56BB5859-F03A-46A3-8CBF-1EBA4EAD3ED8}" presName="sibTrans" presStyleLbl="sibTrans2D1" presStyleIdx="1" presStyleCnt="3"/>
      <dgm:spPr/>
    </dgm:pt>
    <dgm:pt modelId="{27457A55-0918-4981-B450-28986FB9E928}" type="pres">
      <dgm:prSet presAssocID="{56BB5859-F03A-46A3-8CBF-1EBA4EAD3ED8}" presName="connectorText" presStyleLbl="sibTrans2D1" presStyleIdx="1" presStyleCnt="3"/>
      <dgm:spPr/>
    </dgm:pt>
    <dgm:pt modelId="{91FACEF5-DF8C-4312-8363-84C4AC754AFD}" type="pres">
      <dgm:prSet presAssocID="{E4E74536-8414-4E61-B4AB-F45662B193F8}" presName="node" presStyleLbl="node1" presStyleIdx="2" presStyleCnt="4" custScaleX="147926">
        <dgm:presLayoutVars>
          <dgm:bulletEnabled val="1"/>
        </dgm:presLayoutVars>
      </dgm:prSet>
      <dgm:spPr/>
    </dgm:pt>
    <dgm:pt modelId="{6E7C7915-917B-4F3C-9154-BD5F85837EF2}" type="pres">
      <dgm:prSet presAssocID="{571A99B1-C92E-4B8D-ABC8-89BE96102CD0}" presName="sibTrans" presStyleLbl="sibTrans2D1" presStyleIdx="2" presStyleCnt="3"/>
      <dgm:spPr/>
    </dgm:pt>
    <dgm:pt modelId="{7C9CDAFB-E604-4FC1-A018-0D04B82AEB16}" type="pres">
      <dgm:prSet presAssocID="{571A99B1-C92E-4B8D-ABC8-89BE96102CD0}" presName="connectorText" presStyleLbl="sibTrans2D1" presStyleIdx="2" presStyleCnt="3"/>
      <dgm:spPr/>
    </dgm:pt>
    <dgm:pt modelId="{68B7964C-6F62-4CA7-9203-DD8EE13222DE}" type="pres">
      <dgm:prSet presAssocID="{93115E35-32BC-4F04-ABF9-35ED661333E5}" presName="node" presStyleLbl="node1" presStyleIdx="3" presStyleCnt="4" custScaleX="145095">
        <dgm:presLayoutVars>
          <dgm:bulletEnabled val="1"/>
        </dgm:presLayoutVars>
      </dgm:prSet>
      <dgm:spPr/>
    </dgm:pt>
  </dgm:ptLst>
  <dgm:cxnLst>
    <dgm:cxn modelId="{DE09EB02-7C06-4F3F-9979-D2C9AECE5A76}" type="presOf" srcId="{E4E74536-8414-4E61-B4AB-F45662B193F8}" destId="{91FACEF5-DF8C-4312-8363-84C4AC754AFD}" srcOrd="0" destOrd="0" presId="urn:microsoft.com/office/officeart/2005/8/layout/process1"/>
    <dgm:cxn modelId="{93333103-5906-42F1-B37E-AAD5155D8A05}" type="presOf" srcId="{571A99B1-C92E-4B8D-ABC8-89BE96102CD0}" destId="{7C9CDAFB-E604-4FC1-A018-0D04B82AEB16}" srcOrd="1" destOrd="0" presId="urn:microsoft.com/office/officeart/2005/8/layout/process1"/>
    <dgm:cxn modelId="{F97BD118-B767-4332-A367-A1C4DBDFE092}" type="presOf" srcId="{55A04A37-21CC-45A0-AA45-207EBBAD7735}" destId="{6CC5D2C4-60C8-4F59-BE5D-AC27F0CDECA3}" srcOrd="1" destOrd="0" presId="urn:microsoft.com/office/officeart/2005/8/layout/process1"/>
    <dgm:cxn modelId="{6766D235-AC70-49D5-B067-53D41B22C316}" type="presOf" srcId="{93115E35-32BC-4F04-ABF9-35ED661333E5}" destId="{68B7964C-6F62-4CA7-9203-DD8EE13222DE}" srcOrd="0" destOrd="0" presId="urn:microsoft.com/office/officeart/2005/8/layout/process1"/>
    <dgm:cxn modelId="{7D32E94B-ED5F-41A0-9128-C8FA32163CF6}" type="presOf" srcId="{3A9E0B74-1521-4D4E-8C76-90CA43B06997}" destId="{CE1DBCFF-4D19-4009-834D-1599B2122B13}" srcOrd="0" destOrd="0" presId="urn:microsoft.com/office/officeart/2005/8/layout/process1"/>
    <dgm:cxn modelId="{20B0EC6D-E0DB-49D5-A7DA-AF41810784D7}" type="presOf" srcId="{571A99B1-C92E-4B8D-ABC8-89BE96102CD0}" destId="{6E7C7915-917B-4F3C-9154-BD5F85837EF2}" srcOrd="0" destOrd="0" presId="urn:microsoft.com/office/officeart/2005/8/layout/process1"/>
    <dgm:cxn modelId="{709E1A7F-FCED-4CEC-8AE8-1F935C9C499E}" type="presOf" srcId="{55A04A37-21CC-45A0-AA45-207EBBAD7735}" destId="{5D1D4E61-5955-4479-86ED-B58462D1F45D}" srcOrd="0" destOrd="0" presId="urn:microsoft.com/office/officeart/2005/8/layout/process1"/>
    <dgm:cxn modelId="{20BF4A81-510C-4AAC-8F63-445B8CFCCB02}" srcId="{3637AFA7-CE99-4403-87CC-AE0C08C4B25E}" destId="{E4E74536-8414-4E61-B4AB-F45662B193F8}" srcOrd="2" destOrd="0" parTransId="{7E0C923E-0D25-47A5-A4EF-0A57DE016A08}" sibTransId="{571A99B1-C92E-4B8D-ABC8-89BE96102CD0}"/>
    <dgm:cxn modelId="{0AFCE094-4761-432B-BB03-1FC17B4E31EB}" type="presOf" srcId="{3637AFA7-CE99-4403-87CC-AE0C08C4B25E}" destId="{4AE28604-9299-4EC2-A544-9C6DC2181145}" srcOrd="0" destOrd="0" presId="urn:microsoft.com/office/officeart/2005/8/layout/process1"/>
    <dgm:cxn modelId="{547C9398-1D4A-4FC1-8880-A633EA336006}" srcId="{3637AFA7-CE99-4403-87CC-AE0C08C4B25E}" destId="{3A9E0B74-1521-4D4E-8C76-90CA43B06997}" srcOrd="0" destOrd="0" parTransId="{53966FF3-8174-4869-BC37-E021429A2133}" sibTransId="{55A04A37-21CC-45A0-AA45-207EBBAD7735}"/>
    <dgm:cxn modelId="{711121A8-12D8-489F-B5A8-65F47BAFA3E7}" type="presOf" srcId="{56BB5859-F03A-46A3-8CBF-1EBA4EAD3ED8}" destId="{D120B10B-4DE2-4478-91C6-7205195B58AE}" srcOrd="0" destOrd="0" presId="urn:microsoft.com/office/officeart/2005/8/layout/process1"/>
    <dgm:cxn modelId="{D260E8A9-CAC9-4BC0-9DF4-3AA827AB52D2}" srcId="{3637AFA7-CE99-4403-87CC-AE0C08C4B25E}" destId="{A47B9C58-7F3A-4335-B401-49BDFACA1AE2}" srcOrd="1" destOrd="0" parTransId="{200C070D-AB1B-4AC7-838D-23DF2942E7F5}" sibTransId="{56BB5859-F03A-46A3-8CBF-1EBA4EAD3ED8}"/>
    <dgm:cxn modelId="{D25CC6BA-1837-45F6-B73C-CA6BADCBC253}" srcId="{3637AFA7-CE99-4403-87CC-AE0C08C4B25E}" destId="{93115E35-32BC-4F04-ABF9-35ED661333E5}" srcOrd="3" destOrd="0" parTransId="{CE4FE2B2-D35F-4E21-B811-FBA702F5BBFA}" sibTransId="{EA416B4E-ECA5-455A-84A4-48942A1C3D28}"/>
    <dgm:cxn modelId="{88F822D3-AD75-4CD8-B3E0-504B9C9FB98B}" type="presOf" srcId="{56BB5859-F03A-46A3-8CBF-1EBA4EAD3ED8}" destId="{27457A55-0918-4981-B450-28986FB9E928}" srcOrd="1" destOrd="0" presId="urn:microsoft.com/office/officeart/2005/8/layout/process1"/>
    <dgm:cxn modelId="{08DF4FFB-0C2A-4297-8F04-F3E266550E31}" type="presOf" srcId="{A47B9C58-7F3A-4335-B401-49BDFACA1AE2}" destId="{CB847668-26A7-46BD-9089-7670AE7AB51F}" srcOrd="0" destOrd="0" presId="urn:microsoft.com/office/officeart/2005/8/layout/process1"/>
    <dgm:cxn modelId="{6B714322-C119-40D7-A9D1-BA23A5A2D88A}" type="presParOf" srcId="{4AE28604-9299-4EC2-A544-9C6DC2181145}" destId="{CE1DBCFF-4D19-4009-834D-1599B2122B13}" srcOrd="0" destOrd="0" presId="urn:microsoft.com/office/officeart/2005/8/layout/process1"/>
    <dgm:cxn modelId="{554F2F90-0EE5-495F-BAFD-3FF30D898363}" type="presParOf" srcId="{4AE28604-9299-4EC2-A544-9C6DC2181145}" destId="{5D1D4E61-5955-4479-86ED-B58462D1F45D}" srcOrd="1" destOrd="0" presId="urn:microsoft.com/office/officeart/2005/8/layout/process1"/>
    <dgm:cxn modelId="{74E589CE-4B92-4DCD-AB8D-285D1C906EC2}" type="presParOf" srcId="{5D1D4E61-5955-4479-86ED-B58462D1F45D}" destId="{6CC5D2C4-60C8-4F59-BE5D-AC27F0CDECA3}" srcOrd="0" destOrd="0" presId="urn:microsoft.com/office/officeart/2005/8/layout/process1"/>
    <dgm:cxn modelId="{0FFEED4A-28B7-4FC9-8FB5-008741B73C0D}" type="presParOf" srcId="{4AE28604-9299-4EC2-A544-9C6DC2181145}" destId="{CB847668-26A7-46BD-9089-7670AE7AB51F}" srcOrd="2" destOrd="0" presId="urn:microsoft.com/office/officeart/2005/8/layout/process1"/>
    <dgm:cxn modelId="{07AAAB6A-4698-4E75-B3A1-BF45BB18737E}" type="presParOf" srcId="{4AE28604-9299-4EC2-A544-9C6DC2181145}" destId="{D120B10B-4DE2-4478-91C6-7205195B58AE}" srcOrd="3" destOrd="0" presId="urn:microsoft.com/office/officeart/2005/8/layout/process1"/>
    <dgm:cxn modelId="{261E264B-038A-42D7-8B28-6BA97B6BDE67}" type="presParOf" srcId="{D120B10B-4DE2-4478-91C6-7205195B58AE}" destId="{27457A55-0918-4981-B450-28986FB9E928}" srcOrd="0" destOrd="0" presId="urn:microsoft.com/office/officeart/2005/8/layout/process1"/>
    <dgm:cxn modelId="{589A50B7-C471-4A90-8B42-720FFF17A69B}" type="presParOf" srcId="{4AE28604-9299-4EC2-A544-9C6DC2181145}" destId="{91FACEF5-DF8C-4312-8363-84C4AC754AFD}" srcOrd="4" destOrd="0" presId="urn:microsoft.com/office/officeart/2005/8/layout/process1"/>
    <dgm:cxn modelId="{B44BEFC1-C448-4444-8186-2FD6403B0AE8}" type="presParOf" srcId="{4AE28604-9299-4EC2-A544-9C6DC2181145}" destId="{6E7C7915-917B-4F3C-9154-BD5F85837EF2}" srcOrd="5" destOrd="0" presId="urn:microsoft.com/office/officeart/2005/8/layout/process1"/>
    <dgm:cxn modelId="{5303CDF1-5EDD-4A43-AAA8-F055895EC59E}" type="presParOf" srcId="{6E7C7915-917B-4F3C-9154-BD5F85837EF2}" destId="{7C9CDAFB-E604-4FC1-A018-0D04B82AEB16}" srcOrd="0" destOrd="0" presId="urn:microsoft.com/office/officeart/2005/8/layout/process1"/>
    <dgm:cxn modelId="{22A8A4AE-6B6C-4C83-8DD2-750DBED3928A}" type="presParOf" srcId="{4AE28604-9299-4EC2-A544-9C6DC2181145}" destId="{68B7964C-6F62-4CA7-9203-DD8EE13222DE}"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DBCFF-4D19-4009-834D-1599B2122B13}">
      <dsp:nvSpPr>
        <dsp:cNvPr id="0" name=""/>
        <dsp:cNvSpPr/>
      </dsp:nvSpPr>
      <dsp:spPr>
        <a:xfrm>
          <a:off x="5814" y="84359"/>
          <a:ext cx="2131030" cy="4631882"/>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 Reviewed the research – and published a summary of it (see below)*</a:t>
          </a:r>
        </a:p>
        <a:p>
          <a:pPr marL="0" lvl="0" indent="0" algn="ctr" defTabSz="889000">
            <a:lnSpc>
              <a:spcPct val="90000"/>
            </a:lnSpc>
            <a:spcBef>
              <a:spcPct val="0"/>
            </a:spcBef>
            <a:spcAft>
              <a:spcPct val="35000"/>
            </a:spcAft>
            <a:buNone/>
          </a:pPr>
          <a:r>
            <a:rPr lang="en-GB" sz="2000" kern="1200" dirty="0"/>
            <a:t>Effective dementia care and support requires both practical communication techniques and genuine emotional connection</a:t>
          </a:r>
        </a:p>
      </dsp:txBody>
      <dsp:txXfrm>
        <a:off x="68230" y="146775"/>
        <a:ext cx="2006198" cy="4507050"/>
      </dsp:txXfrm>
    </dsp:sp>
    <dsp:sp modelId="{5D1D4E61-5955-4479-86ED-B58462D1F45D}">
      <dsp:nvSpPr>
        <dsp:cNvPr id="0" name=""/>
        <dsp:cNvSpPr/>
      </dsp:nvSpPr>
      <dsp:spPr>
        <a:xfrm>
          <a:off x="2276781" y="2226780"/>
          <a:ext cx="296664" cy="347041"/>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2276781" y="2296188"/>
        <a:ext cx="207665" cy="208225"/>
      </dsp:txXfrm>
    </dsp:sp>
    <dsp:sp modelId="{CB847668-26A7-46BD-9089-7670AE7AB51F}">
      <dsp:nvSpPr>
        <dsp:cNvPr id="0" name=""/>
        <dsp:cNvSpPr/>
      </dsp:nvSpPr>
      <dsp:spPr>
        <a:xfrm>
          <a:off x="2696590" y="84359"/>
          <a:ext cx="2160963" cy="4631882"/>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b="1" kern="1200" dirty="0"/>
            <a:t>💬</a:t>
          </a:r>
        </a:p>
        <a:p>
          <a:pPr marL="0" lvl="0" indent="0" algn="ctr" defTabSz="1778000">
            <a:lnSpc>
              <a:spcPct val="90000"/>
            </a:lnSpc>
            <a:spcBef>
              <a:spcPct val="0"/>
            </a:spcBef>
            <a:spcAft>
              <a:spcPct val="35000"/>
            </a:spcAft>
            <a:buNone/>
          </a:pPr>
          <a:r>
            <a:rPr lang="en-GB" sz="2000" kern="1200" dirty="0"/>
            <a:t>Interviewed 11 people with dementia, 13 carers, and 19 practitioners about their experiences of care planning conversations</a:t>
          </a:r>
        </a:p>
      </dsp:txBody>
      <dsp:txXfrm>
        <a:off x="2759882" y="147651"/>
        <a:ext cx="2034379" cy="4505298"/>
      </dsp:txXfrm>
    </dsp:sp>
    <dsp:sp modelId="{D120B10B-4DE2-4478-91C6-7205195B58AE}">
      <dsp:nvSpPr>
        <dsp:cNvPr id="0" name=""/>
        <dsp:cNvSpPr/>
      </dsp:nvSpPr>
      <dsp:spPr>
        <a:xfrm>
          <a:off x="4997489" y="2226780"/>
          <a:ext cx="296664" cy="347041"/>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997489" y="2296188"/>
        <a:ext cx="207665" cy="208225"/>
      </dsp:txXfrm>
    </dsp:sp>
    <dsp:sp modelId="{91FACEF5-DF8C-4312-8363-84C4AC754AFD}">
      <dsp:nvSpPr>
        <dsp:cNvPr id="0" name=""/>
        <dsp:cNvSpPr/>
      </dsp:nvSpPr>
      <dsp:spPr>
        <a:xfrm>
          <a:off x="5417297" y="84359"/>
          <a:ext cx="2070018" cy="4631882"/>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dirty="0"/>
            <a:t>📹</a:t>
          </a:r>
        </a:p>
        <a:p>
          <a:pPr marL="0" lvl="0" indent="0" algn="ctr" defTabSz="1778000">
            <a:lnSpc>
              <a:spcPct val="90000"/>
            </a:lnSpc>
            <a:spcBef>
              <a:spcPct val="0"/>
            </a:spcBef>
            <a:spcAft>
              <a:spcPct val="35000"/>
            </a:spcAft>
            <a:buNone/>
          </a:pPr>
          <a:r>
            <a:rPr lang="en-GB" sz="2000" kern="1200" dirty="0"/>
            <a:t>Collected 6.5 hours of video:  real life care and support planning conversations</a:t>
          </a:r>
        </a:p>
      </dsp:txBody>
      <dsp:txXfrm>
        <a:off x="5477926" y="144988"/>
        <a:ext cx="1948760" cy="4510624"/>
      </dsp:txXfrm>
    </dsp:sp>
    <dsp:sp modelId="{6E7C7915-917B-4F3C-9154-BD5F85837EF2}">
      <dsp:nvSpPr>
        <dsp:cNvPr id="0" name=""/>
        <dsp:cNvSpPr/>
      </dsp:nvSpPr>
      <dsp:spPr>
        <a:xfrm>
          <a:off x="7627252" y="2226780"/>
          <a:ext cx="296664" cy="347041"/>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7627252" y="2296188"/>
        <a:ext cx="207665" cy="208225"/>
      </dsp:txXfrm>
    </dsp:sp>
    <dsp:sp modelId="{68B7964C-6F62-4CA7-9203-DD8EE13222DE}">
      <dsp:nvSpPr>
        <dsp:cNvPr id="0" name=""/>
        <dsp:cNvSpPr/>
      </dsp:nvSpPr>
      <dsp:spPr>
        <a:xfrm>
          <a:off x="8047061" y="84359"/>
          <a:ext cx="2030402" cy="4631882"/>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Workshops where researchers, people with dementia, carers, and practitioners will use all the findings to create a training toolkit together</a:t>
          </a:r>
        </a:p>
      </dsp:txBody>
      <dsp:txXfrm>
        <a:off x="8106529" y="143827"/>
        <a:ext cx="1911466" cy="451294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5F57B3-7BB4-4621-8F7E-4FC5B074E197}" type="datetimeFigureOut">
              <a:rPr lang="en-GB" smtClean="0"/>
              <a:t>22/01/2026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83CD51-60E3-46C0-AC70-23C712ED46BF}" type="slidenum">
              <a:rPr lang="en-GB" smtClean="0"/>
              <a:t>‹#›</a:t>
            </a:fld>
            <a:endParaRPr lang="en-GB"/>
          </a:p>
        </p:txBody>
      </p:sp>
    </p:spTree>
    <p:extLst>
      <p:ext uri="{BB962C8B-B14F-4D97-AF65-F5344CB8AC3E}">
        <p14:creationId xmlns:p14="http://schemas.microsoft.com/office/powerpoint/2010/main" val="3323717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28BC158-BB56-D04E-8DE4-3CEB786515BF}" type="slidenum">
              <a:rPr kumimoji="0" lang="en-US" sz="1200" b="0" i="0" u="none" strike="noStrike" kern="1200" cap="none" spc="0" normalizeH="0" baseline="0" noProof="0" smtClean="0">
                <a:ln>
                  <a:noFill/>
                </a:ln>
                <a:solidFill>
                  <a:prstClr val="black"/>
                </a:solidFill>
                <a:effectLst/>
                <a:uLnTx/>
                <a:uFillTx/>
                <a:latin typeface="Aptos" panose="020B00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119100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106E6-E481-79F7-4D2E-18B9A76638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906F76-758A-160D-2769-BC4DDCFAB0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7E278B-9F0E-6B60-E255-8AB7C45FDDF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178F28-B808-BE9C-33D7-704CCAF9C459}"/>
              </a:ext>
            </a:extLst>
          </p:cNvPr>
          <p:cNvSpPr>
            <a:spLocks noGrp="1"/>
          </p:cNvSpPr>
          <p:nvPr>
            <p:ph type="sldNum" sz="quarter" idx="5"/>
          </p:nvPr>
        </p:nvSpPr>
        <p:spPr/>
        <p:txBody>
          <a:bodyPr/>
          <a:lstStyle/>
          <a:p>
            <a:fld id="{E28BC158-BB56-D04E-8DE4-3CEB786515BF}" type="slidenum">
              <a:rPr lang="en-US" smtClean="0"/>
              <a:t>10</a:t>
            </a:fld>
            <a:endParaRPr lang="en-US"/>
          </a:p>
        </p:txBody>
      </p:sp>
    </p:spTree>
    <p:extLst>
      <p:ext uri="{BB962C8B-B14F-4D97-AF65-F5344CB8AC3E}">
        <p14:creationId xmlns:p14="http://schemas.microsoft.com/office/powerpoint/2010/main" val="2993076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D591D-9DF2-AF25-DBA4-9C6668B792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CE1E80-2B31-508F-9869-1FCE12AC57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6FE983-60FE-CF5E-5FB1-23B67ED93EE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A95006B-AAE4-E903-68A5-F0D251DBFFA2}"/>
              </a:ext>
            </a:extLst>
          </p:cNvPr>
          <p:cNvSpPr>
            <a:spLocks noGrp="1"/>
          </p:cNvSpPr>
          <p:nvPr>
            <p:ph type="sldNum" sz="quarter" idx="5"/>
          </p:nvPr>
        </p:nvSpPr>
        <p:spPr/>
        <p:txBody>
          <a:bodyPr/>
          <a:lstStyle/>
          <a:p>
            <a:fld id="{E28BC158-BB56-D04E-8DE4-3CEB786515BF}" type="slidenum">
              <a:rPr lang="en-US" smtClean="0"/>
              <a:t>11</a:t>
            </a:fld>
            <a:endParaRPr lang="en-US"/>
          </a:p>
        </p:txBody>
      </p:sp>
    </p:spTree>
    <p:extLst>
      <p:ext uri="{BB962C8B-B14F-4D97-AF65-F5344CB8AC3E}">
        <p14:creationId xmlns:p14="http://schemas.microsoft.com/office/powerpoint/2010/main" val="4025100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83CD51-60E3-46C0-AC70-23C712ED46BF}" type="slidenum">
              <a:rPr lang="en-GB" smtClean="0"/>
              <a:t>12</a:t>
            </a:fld>
            <a:endParaRPr lang="en-GB"/>
          </a:p>
        </p:txBody>
      </p:sp>
    </p:spTree>
    <p:extLst>
      <p:ext uri="{BB962C8B-B14F-4D97-AF65-F5344CB8AC3E}">
        <p14:creationId xmlns:p14="http://schemas.microsoft.com/office/powerpoint/2010/main" val="1943347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4FD1F-FFA6-1478-484F-1B06D5D0E5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448756-C659-43BC-815A-8A63FFCF14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F369A4-4224-D40C-A9F5-F723E429295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endParaRPr lang="en-GB" dirty="0"/>
          </a:p>
        </p:txBody>
      </p:sp>
      <p:sp>
        <p:nvSpPr>
          <p:cNvPr id="4" name="Slide Number Placeholder 3">
            <a:extLst>
              <a:ext uri="{FF2B5EF4-FFF2-40B4-BE49-F238E27FC236}">
                <a16:creationId xmlns:a16="http://schemas.microsoft.com/office/drawing/2014/main" id="{8768EBD4-E9A6-5243-E2B4-B3383D7DF99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8BC158-BB56-D04E-8DE4-3CEB786515B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69463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65454-D982-9926-C219-6008B3ECE8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F49B4D-188D-2FA6-7ADC-C088299937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90D34E-C565-93AC-C74C-11FEA220D99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71DB666-5123-6634-99FC-EF1CF7981F8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8BC158-BB56-D04E-8DE4-3CEB786515B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526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086F4-A663-58B2-9349-69001E179D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1A94FA-2EF2-21C7-48A1-1B1EE8B8FF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098805-7A34-77EF-216D-C244FC03FD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9BC92AA-7F61-90AD-FA62-E7730483E03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8BC158-BB56-D04E-8DE4-3CEB786515B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60465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AE1CE-736A-C69C-F81C-09CAF62D0F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023399-2926-23DA-2D82-0569A29DB6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7916E9-CDF8-823E-5EA7-9E64AC16E27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F71F52D-B46C-99FD-28D0-DCC78827180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8BC158-BB56-D04E-8DE4-3CEB786515B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93522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7E23E-3F19-0078-5F61-3143FBFF7C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DCA15A-6938-3C06-2C71-B132429616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431DE9-B56C-E043-D182-E2B1D7ECC22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414BDDC2-A463-5008-7B75-84F6CB270024}"/>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28BC158-BB56-D04E-8DE4-3CEB786515BF}" type="slidenum">
              <a:rPr kumimoji="0" lang="en-US" sz="1200" b="0" i="0" u="none" strike="noStrike" kern="1200" cap="none" spc="0" normalizeH="0" baseline="0" noProof="0" smtClean="0">
                <a:ln>
                  <a:noFill/>
                </a:ln>
                <a:solidFill>
                  <a:prstClr val="black"/>
                </a:solidFill>
                <a:effectLst/>
                <a:uLnTx/>
                <a:uFillTx/>
                <a:latin typeface="Aptos" panose="020B00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1023408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2A904-D386-150F-4832-55966B2DBD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B1EA62-EF35-9082-2504-33D13AD85C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CC99E6-EEDD-AC0A-DF08-E05061AF9F3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856FD4E-3601-ED3A-AC3C-8920DC8762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8BC158-BB56-D04E-8DE4-3CEB786515B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37755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42F47-92A0-B236-4A2B-F30B41669E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E60AEC-C103-A8BA-3E46-EF864F121A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136FA1-BFC2-25DD-623E-C61C648675E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D643E20-08D8-E191-6D1A-281C8A7003E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8BC158-BB56-D04E-8DE4-3CEB786515B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60323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8BC158-BB56-D04E-8DE4-3CEB786515BF}" type="slidenum">
              <a:rPr lang="en-US" smtClean="0"/>
              <a:t>2</a:t>
            </a:fld>
            <a:endParaRPr lang="en-US"/>
          </a:p>
        </p:txBody>
      </p:sp>
    </p:spTree>
    <p:extLst>
      <p:ext uri="{BB962C8B-B14F-4D97-AF65-F5344CB8AC3E}">
        <p14:creationId xmlns:p14="http://schemas.microsoft.com/office/powerpoint/2010/main" val="2983239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5FDDC-5740-34D4-C11D-B9F721743B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945229-2181-65B4-9393-243EE8DF17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00628D-6D76-E960-FDC8-D49F67F3775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B254E9-E0BD-3A03-B686-BDE5F6FD12D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8BC158-BB56-D04E-8DE4-3CEB786515B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21555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DE0F2-9295-7CA9-661A-16D5520718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ED0397-5D03-9C28-3BD6-E93E1C3E19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FFCE7A-ED18-2324-D961-96098F18A77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14732AF-F693-A699-8679-7A6BC4AE8CC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8BC158-BB56-D04E-8DE4-3CEB786515B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22199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445EB-D315-9807-E634-506E4C7E46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840EBF-9990-0DDC-4A9D-4414787D8B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BC4702-E48F-5E9E-9618-91A1838C8D5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6DD5C48-1100-B443-F978-00DFE908589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8BC158-BB56-D04E-8DE4-3CEB786515B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37237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B13F1-0B35-6FBF-0C2F-0E27A93DDE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7635D0-4A45-2C52-B5FD-19FAC91D46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DDE80C-D793-2A11-0580-BBE099DE00A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DD2123F-DB0E-B66E-F700-7AFFA2D7B9E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8BC158-BB56-D04E-8DE4-3CEB786515B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06518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727F0-7741-F815-668D-AC34EB721C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81E752-0070-925F-44C3-7B06DA020E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A43015-BFE0-0F66-6E5B-4A161EEAC8F8}"/>
              </a:ext>
            </a:extLst>
          </p:cNvPr>
          <p:cNvSpPr>
            <a:spLocks noGrp="1"/>
          </p:cNvSpPr>
          <p:nvPr>
            <p:ph type="body" idx="1"/>
          </p:nvPr>
        </p:nvSpPr>
        <p:spPr/>
        <p:txBody>
          <a:bodyPr/>
          <a:lstStyle/>
          <a:p>
            <a:r>
              <a:rPr lang="en-GB" dirty="0"/>
              <a:t>This theme focuses on the wider system. It shows how hopes for personalised dementia care are often undermined by a fragmented and poorly connected system. Silos in this contexts means different services operating separately and not talking to each other or collaborating effectively</a:t>
            </a:r>
          </a:p>
          <a:p>
            <a:endParaRPr lang="en-GB" dirty="0"/>
          </a:p>
          <a:p>
            <a:r>
              <a:rPr lang="en-GB" b="1" dirty="0"/>
              <a:t>Dementia care often feels fragmented and confusing.</a:t>
            </a:r>
            <a:r>
              <a:rPr lang="en-GB" dirty="0"/>
              <a:t> People with dementia, carers, and professionals described a system that feels disjointed, with lots of different services that don’t seem to talk to each other. This leaves people unsure who is responsible for what, and where to turn for help.</a:t>
            </a:r>
          </a:p>
          <a:p>
            <a:r>
              <a:rPr lang="en-GB" b="1" dirty="0"/>
              <a:t>Poor communication makes people feel lost and unsupported.</a:t>
            </a:r>
            <a:r>
              <a:rPr lang="en-GB" dirty="0"/>
              <a:t> Gaps in communication mean people often don’t understand their care, who is involved, or what a “care plan” even is. Many had never seen a care plan or been clearly involved in creating one.</a:t>
            </a:r>
          </a:p>
          <a:p>
            <a:r>
              <a:rPr lang="en-GB" b="1" dirty="0"/>
              <a:t>Non-clinical practitioners have the time and capacity to do care planning conversations well, but don’t have the support or recognition to do this </a:t>
            </a:r>
            <a:r>
              <a:rPr lang="en-GB" dirty="0"/>
              <a:t> Roles like social prescribers and dementia advisors frequently become the default main point of contact for families. They have the time and relational skills to build trust and support meaningful conversations, but this work is often informal, unrecognised, and emotionally demanding.</a:t>
            </a:r>
          </a:p>
          <a:p>
            <a:r>
              <a:rPr lang="en-GB" b="1" dirty="0"/>
              <a:t>Services work in parallel rather than together.</a:t>
            </a:r>
            <a:r>
              <a:rPr lang="en-GB" dirty="0"/>
              <a:t> Even when professionals can see each other’s notes, they rarely have time to talk and think together. This means care plans continue being tick-box exercises rather than living, shared guides that reflect changing needs.</a:t>
            </a:r>
          </a:p>
          <a:p>
            <a:r>
              <a:rPr lang="en-GB" b="1" dirty="0"/>
              <a:t>Better conversation and coordination could transform care.</a:t>
            </a:r>
            <a:r>
              <a:rPr lang="en-GB" dirty="0"/>
              <a:t> When teams had time to talk, shared systems, and clearer roles, care felt more joined-up and person-centred. These findings show that meaningful care planning depends not just on forms and systems, but on real conversations—between professionals and with people with dementia and their carers.</a:t>
            </a:r>
          </a:p>
          <a:p>
            <a:endParaRPr lang="en-GB" dirty="0"/>
          </a:p>
        </p:txBody>
      </p:sp>
      <p:sp>
        <p:nvSpPr>
          <p:cNvPr id="4" name="Slide Number Placeholder 3">
            <a:extLst>
              <a:ext uri="{FF2B5EF4-FFF2-40B4-BE49-F238E27FC236}">
                <a16:creationId xmlns:a16="http://schemas.microsoft.com/office/drawing/2014/main" id="{982D2A3B-18F3-8479-D489-F2F3BD3B3CD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8BC158-BB56-D04E-8DE4-3CEB786515B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255241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D79C1-30F6-2A91-F82E-EF2670C3E2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A89A06-334D-4102-0785-C8B340A7BC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6C8B51-8A44-E37F-3BBC-130AF4B5E40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4A68BBC-92FA-3BE6-600D-2D9074CE3D6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8BC158-BB56-D04E-8DE4-3CEB786515B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45576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83CD51-60E3-46C0-AC70-23C712ED46BF}" type="slidenum">
              <a:rPr lang="en-GB" smtClean="0"/>
              <a:t>27</a:t>
            </a:fld>
            <a:endParaRPr lang="en-GB"/>
          </a:p>
        </p:txBody>
      </p:sp>
    </p:spTree>
    <p:extLst>
      <p:ext uri="{BB962C8B-B14F-4D97-AF65-F5344CB8AC3E}">
        <p14:creationId xmlns:p14="http://schemas.microsoft.com/office/powerpoint/2010/main" val="34297529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D630A-A36F-DEE4-EE7A-3856FF3730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113186-41D6-9826-0FF9-67B55DB12C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000B4B-9067-5C93-E298-C0666C5BD21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4796548-71DB-2683-BA4D-CD3713612A1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8BC158-BB56-D04E-8DE4-3CEB786515B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200484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Nunito" pitchFamily="2" charset="0"/>
              </a:rPr>
              <a:t>Low, L.F. et al. (2023). </a:t>
            </a:r>
            <a:r>
              <a:rPr lang="en-GB" i="1" dirty="0">
                <a:latin typeface="Nunito" pitchFamily="2" charset="0"/>
              </a:rPr>
              <a:t>Care planning for community-dwelling people with dementia: a systematic scoping 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latin typeface="Nunito"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latin typeface="Nunito" pitchFamily="2" charset="0"/>
              </a:rPr>
              <a:t>Maybe that’s because there  is so much more to it that a care plan – the conversation as an intervention in itself </a:t>
            </a:r>
            <a:endParaRPr lang="en-US" dirty="0"/>
          </a:p>
        </p:txBody>
      </p:sp>
      <p:sp>
        <p:nvSpPr>
          <p:cNvPr id="4" name="Slide Number Placeholder 3"/>
          <p:cNvSpPr>
            <a:spLocks noGrp="1"/>
          </p:cNvSpPr>
          <p:nvPr>
            <p:ph type="sldNum" sz="quarter" idx="5"/>
          </p:nvPr>
        </p:nvSpPr>
        <p:spPr/>
        <p:txBody>
          <a:bodyPr/>
          <a:lstStyle/>
          <a:p>
            <a:fld id="{E28BC158-BB56-D04E-8DE4-3CEB786515BF}" type="slidenum">
              <a:rPr lang="en-US" smtClean="0"/>
              <a:t>29</a:t>
            </a:fld>
            <a:endParaRPr lang="en-US"/>
          </a:p>
        </p:txBody>
      </p:sp>
    </p:spTree>
    <p:extLst>
      <p:ext uri="{BB962C8B-B14F-4D97-AF65-F5344CB8AC3E}">
        <p14:creationId xmlns:p14="http://schemas.microsoft.com/office/powerpoint/2010/main" val="33496161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83CD51-60E3-46C0-AC70-23C712ED46BF}" type="slidenum">
              <a:rPr lang="en-GB" smtClean="0"/>
              <a:t>30</a:t>
            </a:fld>
            <a:endParaRPr lang="en-GB"/>
          </a:p>
        </p:txBody>
      </p:sp>
    </p:spTree>
    <p:extLst>
      <p:ext uri="{BB962C8B-B14F-4D97-AF65-F5344CB8AC3E}">
        <p14:creationId xmlns:p14="http://schemas.microsoft.com/office/powerpoint/2010/main" val="2946235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150BF-9192-560D-8ED2-DF1AF0E6D0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D14714-C2CA-415D-2A08-9BBA61B333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78CDFD-4F3C-DB7F-1665-ABA3D28C332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14C809-486B-7345-E79E-D372D1C3CDF7}"/>
              </a:ext>
            </a:extLst>
          </p:cNvPr>
          <p:cNvSpPr>
            <a:spLocks noGrp="1"/>
          </p:cNvSpPr>
          <p:nvPr>
            <p:ph type="sldNum" sz="quarter" idx="5"/>
          </p:nvPr>
        </p:nvSpPr>
        <p:spPr/>
        <p:txBody>
          <a:bodyPr/>
          <a:lstStyle/>
          <a:p>
            <a:fld id="{E28BC158-BB56-D04E-8DE4-3CEB786515BF}" type="slidenum">
              <a:rPr lang="en-US" smtClean="0"/>
              <a:t>3</a:t>
            </a:fld>
            <a:endParaRPr lang="en-US"/>
          </a:p>
        </p:txBody>
      </p:sp>
    </p:spTree>
    <p:extLst>
      <p:ext uri="{BB962C8B-B14F-4D97-AF65-F5344CB8AC3E}">
        <p14:creationId xmlns:p14="http://schemas.microsoft.com/office/powerpoint/2010/main" val="1657723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5FC90-3C33-CC10-64A1-7715145F31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B0A714-83E0-417A-3F01-A52FFC466F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DCE085-3231-AE3D-D924-75D437DDC9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789C427-C95B-D49D-4A21-7066DF552C38}"/>
              </a:ext>
            </a:extLst>
          </p:cNvPr>
          <p:cNvSpPr>
            <a:spLocks noGrp="1"/>
          </p:cNvSpPr>
          <p:nvPr>
            <p:ph type="sldNum" sz="quarter" idx="5"/>
          </p:nvPr>
        </p:nvSpPr>
        <p:spPr/>
        <p:txBody>
          <a:bodyPr/>
          <a:lstStyle/>
          <a:p>
            <a:fld id="{E28BC158-BB56-D04E-8DE4-3CEB786515BF}" type="slidenum">
              <a:rPr lang="en-US" smtClean="0"/>
              <a:t>4</a:t>
            </a:fld>
            <a:endParaRPr lang="en-US"/>
          </a:p>
        </p:txBody>
      </p:sp>
    </p:spTree>
    <p:extLst>
      <p:ext uri="{BB962C8B-B14F-4D97-AF65-F5344CB8AC3E}">
        <p14:creationId xmlns:p14="http://schemas.microsoft.com/office/powerpoint/2010/main" val="1051027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2E77A-C5B9-65B0-0817-1A6AFFC158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F7C10C-48C9-46FF-3B0A-0C06176C89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79C5B7-926B-9BC8-EB98-B29B914C9EF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08084C0A-0386-CABC-C07E-30A3F654852D}"/>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28BC158-BB56-D04E-8DE4-3CEB786515BF}" type="slidenum">
              <a:rPr kumimoji="0" lang="en-US" sz="1200" b="0" i="0" u="none" strike="noStrike" kern="1200" cap="none" spc="0" normalizeH="0" baseline="0" noProof="0" smtClean="0">
                <a:ln>
                  <a:noFill/>
                </a:ln>
                <a:solidFill>
                  <a:prstClr val="black"/>
                </a:solidFill>
                <a:effectLst/>
                <a:uLnTx/>
                <a:uFillTx/>
                <a:latin typeface="Aptos" panose="020B00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3601855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FE432-5A17-EFFC-9DDC-A211631F38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202211-A0F8-CEDE-2F22-98239D0028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BEC933-6F43-A98E-2756-129A3C4FC59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206FCCB-099A-5799-F3D9-4FADA4E46BEB}"/>
              </a:ext>
            </a:extLst>
          </p:cNvPr>
          <p:cNvSpPr>
            <a:spLocks noGrp="1"/>
          </p:cNvSpPr>
          <p:nvPr>
            <p:ph type="sldNum" sz="quarter" idx="5"/>
          </p:nvPr>
        </p:nvSpPr>
        <p:spPr/>
        <p:txBody>
          <a:bodyPr/>
          <a:lstStyle/>
          <a:p>
            <a:fld id="{E28BC158-BB56-D04E-8DE4-3CEB786515BF}" type="slidenum">
              <a:rPr lang="en-US" smtClean="0"/>
              <a:t>6</a:t>
            </a:fld>
            <a:endParaRPr lang="en-US"/>
          </a:p>
        </p:txBody>
      </p:sp>
    </p:spTree>
    <p:extLst>
      <p:ext uri="{BB962C8B-B14F-4D97-AF65-F5344CB8AC3E}">
        <p14:creationId xmlns:p14="http://schemas.microsoft.com/office/powerpoint/2010/main" val="2347987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D6796-4B8A-5840-ACD9-D60F36054C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895E6C-9830-C0E7-867C-BB5703D3EB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108C09-FC0B-13D4-01E2-3484F92EB9A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C59BDC9-CB16-9AEF-BFD1-EA86E64FDD8F}"/>
              </a:ext>
            </a:extLst>
          </p:cNvPr>
          <p:cNvSpPr>
            <a:spLocks noGrp="1"/>
          </p:cNvSpPr>
          <p:nvPr>
            <p:ph type="sldNum" sz="quarter" idx="5"/>
          </p:nvPr>
        </p:nvSpPr>
        <p:spPr/>
        <p:txBody>
          <a:bodyPr/>
          <a:lstStyle/>
          <a:p>
            <a:fld id="{E28BC158-BB56-D04E-8DE4-3CEB786515BF}" type="slidenum">
              <a:rPr lang="en-US" smtClean="0"/>
              <a:t>7</a:t>
            </a:fld>
            <a:endParaRPr lang="en-US"/>
          </a:p>
        </p:txBody>
      </p:sp>
    </p:spTree>
    <p:extLst>
      <p:ext uri="{BB962C8B-B14F-4D97-AF65-F5344CB8AC3E}">
        <p14:creationId xmlns:p14="http://schemas.microsoft.com/office/powerpoint/2010/main" val="757128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50E15-7E62-2937-3588-A8822C0B7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2B31DF-6674-E44D-DC54-4481A04A80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481FCA-F45E-AD48-5DAF-8D16F2254F1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80BD55E-D485-3781-4790-2467EDB9D0E8}"/>
              </a:ext>
            </a:extLst>
          </p:cNvPr>
          <p:cNvSpPr>
            <a:spLocks noGrp="1"/>
          </p:cNvSpPr>
          <p:nvPr>
            <p:ph type="sldNum" sz="quarter" idx="5"/>
          </p:nvPr>
        </p:nvSpPr>
        <p:spPr/>
        <p:txBody>
          <a:bodyPr/>
          <a:lstStyle/>
          <a:p>
            <a:fld id="{E28BC158-BB56-D04E-8DE4-3CEB786515BF}" type="slidenum">
              <a:rPr lang="en-US" smtClean="0"/>
              <a:t>8</a:t>
            </a:fld>
            <a:endParaRPr lang="en-US"/>
          </a:p>
        </p:txBody>
      </p:sp>
    </p:spTree>
    <p:extLst>
      <p:ext uri="{BB962C8B-B14F-4D97-AF65-F5344CB8AC3E}">
        <p14:creationId xmlns:p14="http://schemas.microsoft.com/office/powerpoint/2010/main" val="3812243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EC7E0-3F52-347E-9096-42205A8215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3B91D2-30F8-7E5A-C805-BADC1E4517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03E019-E6A7-B7D6-B39B-BF85348385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B3CEAA5-0062-57CC-EB2C-113388B54A64}"/>
              </a:ext>
            </a:extLst>
          </p:cNvPr>
          <p:cNvSpPr>
            <a:spLocks noGrp="1"/>
          </p:cNvSpPr>
          <p:nvPr>
            <p:ph type="sldNum" sz="quarter" idx="5"/>
          </p:nvPr>
        </p:nvSpPr>
        <p:spPr/>
        <p:txBody>
          <a:bodyPr/>
          <a:lstStyle/>
          <a:p>
            <a:fld id="{E28BC158-BB56-D04E-8DE4-3CEB786515BF}" type="slidenum">
              <a:rPr lang="en-US" smtClean="0"/>
              <a:t>9</a:t>
            </a:fld>
            <a:endParaRPr lang="en-US"/>
          </a:p>
        </p:txBody>
      </p:sp>
    </p:spTree>
    <p:extLst>
      <p:ext uri="{BB962C8B-B14F-4D97-AF65-F5344CB8AC3E}">
        <p14:creationId xmlns:p14="http://schemas.microsoft.com/office/powerpoint/2010/main" val="1790501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3627D-DA8D-364B-6259-67F5656918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EECFCB2-0C86-B342-8DA7-ED56A6B44B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D571832-C52F-EEDF-66F8-FF04382E5B57}"/>
              </a:ext>
            </a:extLst>
          </p:cNvPr>
          <p:cNvSpPr>
            <a:spLocks noGrp="1"/>
          </p:cNvSpPr>
          <p:nvPr>
            <p:ph type="dt" sz="half" idx="10"/>
          </p:nvPr>
        </p:nvSpPr>
        <p:spPr/>
        <p:txBody>
          <a:bodyPr/>
          <a:lstStyle/>
          <a:p>
            <a:fld id="{2F2B0634-248A-4FEE-98EF-D65A9A79B9AC}" type="datetimeFigureOut">
              <a:rPr lang="en-GB" smtClean="0"/>
              <a:t>22/01/2026</a:t>
            </a:fld>
            <a:endParaRPr lang="en-GB"/>
          </a:p>
        </p:txBody>
      </p:sp>
      <p:sp>
        <p:nvSpPr>
          <p:cNvPr id="5" name="Footer Placeholder 4">
            <a:extLst>
              <a:ext uri="{FF2B5EF4-FFF2-40B4-BE49-F238E27FC236}">
                <a16:creationId xmlns:a16="http://schemas.microsoft.com/office/drawing/2014/main" id="{0A5DB129-9870-411D-A1E4-B30242E08C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6BC7D9-AC3E-965F-A8F3-F30DE926F154}"/>
              </a:ext>
            </a:extLst>
          </p:cNvPr>
          <p:cNvSpPr>
            <a:spLocks noGrp="1"/>
          </p:cNvSpPr>
          <p:nvPr>
            <p:ph type="sldNum" sz="quarter" idx="12"/>
          </p:nvPr>
        </p:nvSpPr>
        <p:spPr/>
        <p:txBody>
          <a:bodyPr/>
          <a:lstStyle/>
          <a:p>
            <a:fld id="{69DA3BF3-4461-4CC7-8C01-39F496E38040}" type="slidenum">
              <a:rPr lang="en-GB" smtClean="0"/>
              <a:t>‹#›</a:t>
            </a:fld>
            <a:endParaRPr lang="en-GB"/>
          </a:p>
        </p:txBody>
      </p:sp>
    </p:spTree>
    <p:extLst>
      <p:ext uri="{BB962C8B-B14F-4D97-AF65-F5344CB8AC3E}">
        <p14:creationId xmlns:p14="http://schemas.microsoft.com/office/powerpoint/2010/main" val="934577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7D147-8308-F801-C1EE-E78EBCF4E0D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3319C4-7025-E304-AB40-84E00D6C38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09D9AE-B04A-EDE2-5183-BAA6F9EA55B7}"/>
              </a:ext>
            </a:extLst>
          </p:cNvPr>
          <p:cNvSpPr>
            <a:spLocks noGrp="1"/>
          </p:cNvSpPr>
          <p:nvPr>
            <p:ph type="dt" sz="half" idx="10"/>
          </p:nvPr>
        </p:nvSpPr>
        <p:spPr/>
        <p:txBody>
          <a:bodyPr/>
          <a:lstStyle/>
          <a:p>
            <a:fld id="{2F2B0634-248A-4FEE-98EF-D65A9A79B9AC}" type="datetimeFigureOut">
              <a:rPr lang="en-GB" smtClean="0"/>
              <a:t>22/01/2026</a:t>
            </a:fld>
            <a:endParaRPr lang="en-GB"/>
          </a:p>
        </p:txBody>
      </p:sp>
      <p:sp>
        <p:nvSpPr>
          <p:cNvPr id="5" name="Footer Placeholder 4">
            <a:extLst>
              <a:ext uri="{FF2B5EF4-FFF2-40B4-BE49-F238E27FC236}">
                <a16:creationId xmlns:a16="http://schemas.microsoft.com/office/drawing/2014/main" id="{5A64809F-84BE-2420-753A-FD5A85621E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9026F0-84FF-3746-6343-94252C6DB242}"/>
              </a:ext>
            </a:extLst>
          </p:cNvPr>
          <p:cNvSpPr>
            <a:spLocks noGrp="1"/>
          </p:cNvSpPr>
          <p:nvPr>
            <p:ph type="sldNum" sz="quarter" idx="12"/>
          </p:nvPr>
        </p:nvSpPr>
        <p:spPr/>
        <p:txBody>
          <a:bodyPr/>
          <a:lstStyle/>
          <a:p>
            <a:fld id="{69DA3BF3-4461-4CC7-8C01-39F496E38040}" type="slidenum">
              <a:rPr lang="en-GB" smtClean="0"/>
              <a:t>‹#›</a:t>
            </a:fld>
            <a:endParaRPr lang="en-GB"/>
          </a:p>
        </p:txBody>
      </p:sp>
    </p:spTree>
    <p:extLst>
      <p:ext uri="{BB962C8B-B14F-4D97-AF65-F5344CB8AC3E}">
        <p14:creationId xmlns:p14="http://schemas.microsoft.com/office/powerpoint/2010/main" val="101894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C72FE8-EB3E-3957-C44B-A0ED7AEF96F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65503E-D896-E287-472E-3346BDFA68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D10F04-1515-66AF-294A-D0DECAF7C6B1}"/>
              </a:ext>
            </a:extLst>
          </p:cNvPr>
          <p:cNvSpPr>
            <a:spLocks noGrp="1"/>
          </p:cNvSpPr>
          <p:nvPr>
            <p:ph type="dt" sz="half" idx="10"/>
          </p:nvPr>
        </p:nvSpPr>
        <p:spPr/>
        <p:txBody>
          <a:bodyPr/>
          <a:lstStyle/>
          <a:p>
            <a:fld id="{2F2B0634-248A-4FEE-98EF-D65A9A79B9AC}" type="datetimeFigureOut">
              <a:rPr lang="en-GB" smtClean="0"/>
              <a:t>22/01/2026</a:t>
            </a:fld>
            <a:endParaRPr lang="en-GB"/>
          </a:p>
        </p:txBody>
      </p:sp>
      <p:sp>
        <p:nvSpPr>
          <p:cNvPr id="5" name="Footer Placeholder 4">
            <a:extLst>
              <a:ext uri="{FF2B5EF4-FFF2-40B4-BE49-F238E27FC236}">
                <a16:creationId xmlns:a16="http://schemas.microsoft.com/office/drawing/2014/main" id="{CE19A1EF-1495-2518-61CB-4A9143773E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BDBDCC-FFE9-1276-7FF2-5F490A968953}"/>
              </a:ext>
            </a:extLst>
          </p:cNvPr>
          <p:cNvSpPr>
            <a:spLocks noGrp="1"/>
          </p:cNvSpPr>
          <p:nvPr>
            <p:ph type="sldNum" sz="quarter" idx="12"/>
          </p:nvPr>
        </p:nvSpPr>
        <p:spPr/>
        <p:txBody>
          <a:bodyPr/>
          <a:lstStyle/>
          <a:p>
            <a:fld id="{69DA3BF3-4461-4CC7-8C01-39F496E38040}" type="slidenum">
              <a:rPr lang="en-GB" smtClean="0"/>
              <a:t>‹#›</a:t>
            </a:fld>
            <a:endParaRPr lang="en-GB"/>
          </a:p>
        </p:txBody>
      </p:sp>
    </p:spTree>
    <p:extLst>
      <p:ext uri="{BB962C8B-B14F-4D97-AF65-F5344CB8AC3E}">
        <p14:creationId xmlns:p14="http://schemas.microsoft.com/office/powerpoint/2010/main" val="1981174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_Title  - 2/3 line heading and tex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5F1D-3A29-463C-D7AF-7132F92B56CD}"/>
              </a:ext>
            </a:extLst>
          </p:cNvPr>
          <p:cNvSpPr>
            <a:spLocks noGrp="1"/>
          </p:cNvSpPr>
          <p:nvPr>
            <p:ph type="ctrTitle" hasCustomPrompt="1"/>
          </p:nvPr>
        </p:nvSpPr>
        <p:spPr>
          <a:xfrm>
            <a:off x="2303463" y="409575"/>
            <a:ext cx="7084422" cy="1974670"/>
          </a:xfrm>
          <a:prstGeom prst="rect">
            <a:avLst/>
          </a:prstGeom>
        </p:spPr>
        <p:txBody>
          <a:bodyPr anchor="t"/>
          <a:lstStyle>
            <a:lvl1pPr algn="l">
              <a:lnSpc>
                <a:spcPct val="100000"/>
              </a:lnSpc>
              <a:defRPr sz="4200">
                <a:solidFill>
                  <a:srgbClr val="FAFAFA"/>
                </a:solidFill>
              </a:defRPr>
            </a:lvl1pPr>
          </a:lstStyle>
          <a:p>
            <a:r>
              <a:rPr lang="en-GB" dirty="0"/>
              <a:t>Main Headline style slide Aptos Bold 42pt </a:t>
            </a:r>
            <a:br>
              <a:rPr lang="en-GB" dirty="0"/>
            </a:br>
            <a:r>
              <a:rPr lang="en-GB" dirty="0"/>
              <a:t>2-3 lines max</a:t>
            </a:r>
            <a:endParaRPr lang="en-US" dirty="0"/>
          </a:p>
        </p:txBody>
      </p:sp>
      <p:sp>
        <p:nvSpPr>
          <p:cNvPr id="7" name="Text Placeholder 2">
            <a:extLst>
              <a:ext uri="{FF2B5EF4-FFF2-40B4-BE49-F238E27FC236}">
                <a16:creationId xmlns:a16="http://schemas.microsoft.com/office/drawing/2014/main" id="{75E8DED6-3359-C8D7-EDF1-14AE135495B0}"/>
              </a:ext>
            </a:extLst>
          </p:cNvPr>
          <p:cNvSpPr>
            <a:spLocks noGrp="1"/>
          </p:cNvSpPr>
          <p:nvPr>
            <p:ph type="body" idx="1" hasCustomPrompt="1"/>
          </p:nvPr>
        </p:nvSpPr>
        <p:spPr>
          <a:xfrm>
            <a:off x="2303463" y="4473756"/>
            <a:ext cx="6485967" cy="361324"/>
          </a:xfrm>
          <a:prstGeom prst="rect">
            <a:avLst/>
          </a:prstGeom>
        </p:spPr>
        <p:txBody>
          <a:bodyPr lIns="0" tIns="0" rIns="0" bIns="0"/>
          <a:lstStyle>
            <a:lvl1pPr marL="0" indent="0">
              <a:lnSpc>
                <a:spcPct val="100000"/>
              </a:lnSpc>
              <a:spcBef>
                <a:spcPts val="0"/>
              </a:spcBef>
              <a:buNone/>
              <a:defRPr sz="2400" b="0" i="0">
                <a:solidFill>
                  <a:schemeClr val="bg1"/>
                </a:solidFill>
                <a:latin typeface="Aptos" panose="020B0004020202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Names of Presenters, Aptos Regular 24pt</a:t>
            </a:r>
          </a:p>
        </p:txBody>
      </p:sp>
      <p:sp>
        <p:nvSpPr>
          <p:cNvPr id="4" name="Rectangle 3">
            <a:extLst>
              <a:ext uri="{FF2B5EF4-FFF2-40B4-BE49-F238E27FC236}">
                <a16:creationId xmlns:a16="http://schemas.microsoft.com/office/drawing/2014/main" id="{7903D562-9BC1-5B2A-B39F-74DAD6DF10C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0"/>
            <a:ext cx="1354138"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2">
            <a:extLst>
              <a:ext uri="{FF2B5EF4-FFF2-40B4-BE49-F238E27FC236}">
                <a16:creationId xmlns:a16="http://schemas.microsoft.com/office/drawing/2014/main" id="{91B036D7-E2F6-A505-BD78-D58A7EE2AF66}"/>
              </a:ext>
            </a:extLst>
          </p:cNvPr>
          <p:cNvSpPr>
            <a:spLocks noGrp="1"/>
          </p:cNvSpPr>
          <p:nvPr>
            <p:ph type="body" idx="10" hasCustomPrompt="1"/>
          </p:nvPr>
        </p:nvSpPr>
        <p:spPr>
          <a:xfrm>
            <a:off x="2303463" y="4981780"/>
            <a:ext cx="6485967" cy="361324"/>
          </a:xfrm>
          <a:prstGeom prst="rect">
            <a:avLst/>
          </a:prstGeom>
        </p:spPr>
        <p:txBody>
          <a:bodyPr lIns="0" tIns="0" rIns="0" bIns="0"/>
          <a:lstStyle>
            <a:lvl1pPr marL="0" indent="0">
              <a:lnSpc>
                <a:spcPct val="100000"/>
              </a:lnSpc>
              <a:spcBef>
                <a:spcPts val="0"/>
              </a:spcBef>
              <a:buNone/>
              <a:defRPr sz="1800" b="0" i="0">
                <a:solidFill>
                  <a:schemeClr val="bg1"/>
                </a:solidFill>
                <a:latin typeface="Aptos" panose="020B0004020202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Date, Aptos Regular 18pt </a:t>
            </a:r>
          </a:p>
        </p:txBody>
      </p:sp>
      <p:pic>
        <p:nvPicPr>
          <p:cNvPr id="9" name="Picture 8" descr="UCL logo, University College London">
            <a:extLst>
              <a:ext uri="{FF2B5EF4-FFF2-40B4-BE49-F238E27FC236}">
                <a16:creationId xmlns:a16="http://schemas.microsoft.com/office/drawing/2014/main" id="{D13C0C81-E6EF-C626-E359-2DC4637817EE}"/>
              </a:ext>
              <a:ext uri="{C183D7F6-B498-43B3-948B-1728B52AA6E4}">
                <adec:decorative xmlns:adec="http://schemas.microsoft.com/office/drawing/2017/decorative" val="0"/>
              </a:ext>
            </a:extLst>
          </p:cNvPr>
          <p:cNvPicPr>
            <a:picLocks noGrp="1" noRot="1" noMove="1" noResize="1" noEditPoints="1" noAdjustHandles="1" noChangeArrowheads="1" noChangeShapeType="1" noCrop="1"/>
          </p:cNvPicPr>
          <p:nvPr userDrawn="1"/>
        </p:nvPicPr>
        <p:blipFill>
          <a:blip r:embed="rId2"/>
          <a:stretch>
            <a:fillRect/>
          </a:stretch>
        </p:blipFill>
        <p:spPr>
          <a:xfrm>
            <a:off x="8941455" y="5661248"/>
            <a:ext cx="2844805" cy="798505"/>
          </a:xfrm>
          <a:prstGeom prst="rect">
            <a:avLst/>
          </a:prstGeom>
        </p:spPr>
      </p:pic>
    </p:spTree>
    <p:extLst>
      <p:ext uri="{BB962C8B-B14F-4D97-AF65-F5344CB8AC3E}">
        <p14:creationId xmlns:p14="http://schemas.microsoft.com/office/powerpoint/2010/main" val="348589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mple_Title full name logo - 2/3 line heading and tex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5F1D-3A29-463C-D7AF-7132F92B56CD}"/>
              </a:ext>
            </a:extLst>
          </p:cNvPr>
          <p:cNvSpPr>
            <a:spLocks noGrp="1"/>
          </p:cNvSpPr>
          <p:nvPr>
            <p:ph type="ctrTitle" hasCustomPrompt="1"/>
          </p:nvPr>
        </p:nvSpPr>
        <p:spPr>
          <a:xfrm>
            <a:off x="2303463" y="409575"/>
            <a:ext cx="7084422" cy="1974670"/>
          </a:xfrm>
          <a:prstGeom prst="rect">
            <a:avLst/>
          </a:prstGeom>
        </p:spPr>
        <p:txBody>
          <a:bodyPr anchor="t"/>
          <a:lstStyle>
            <a:lvl1pPr algn="l">
              <a:lnSpc>
                <a:spcPct val="100000"/>
              </a:lnSpc>
              <a:defRPr sz="4200">
                <a:solidFill>
                  <a:srgbClr val="FAFAFA"/>
                </a:solidFill>
              </a:defRPr>
            </a:lvl1pPr>
          </a:lstStyle>
          <a:p>
            <a:r>
              <a:rPr lang="en-GB" dirty="0"/>
              <a:t>Main Headline style slide Aptos Bold 42pt </a:t>
            </a:r>
            <a:br>
              <a:rPr lang="en-GB" dirty="0"/>
            </a:br>
            <a:r>
              <a:rPr lang="en-GB" dirty="0"/>
              <a:t>2-3 lines max</a:t>
            </a:r>
            <a:endParaRPr lang="en-US" dirty="0"/>
          </a:p>
        </p:txBody>
      </p:sp>
      <p:sp>
        <p:nvSpPr>
          <p:cNvPr id="5" name="Text Placeholder 2">
            <a:extLst>
              <a:ext uri="{FF2B5EF4-FFF2-40B4-BE49-F238E27FC236}">
                <a16:creationId xmlns:a16="http://schemas.microsoft.com/office/drawing/2014/main" id="{964ED5BF-C3CF-4D38-BE90-EA0A915CFA6D}"/>
              </a:ext>
            </a:extLst>
          </p:cNvPr>
          <p:cNvSpPr>
            <a:spLocks noGrp="1"/>
          </p:cNvSpPr>
          <p:nvPr>
            <p:ph type="body" idx="1" hasCustomPrompt="1"/>
          </p:nvPr>
        </p:nvSpPr>
        <p:spPr>
          <a:xfrm>
            <a:off x="2303463" y="4473756"/>
            <a:ext cx="6485967" cy="361324"/>
          </a:xfrm>
          <a:prstGeom prst="rect">
            <a:avLst/>
          </a:prstGeom>
        </p:spPr>
        <p:txBody>
          <a:bodyPr lIns="0" tIns="0" rIns="0" bIns="0"/>
          <a:lstStyle>
            <a:lvl1pPr marL="0" indent="0">
              <a:lnSpc>
                <a:spcPct val="100000"/>
              </a:lnSpc>
              <a:spcBef>
                <a:spcPts val="0"/>
              </a:spcBef>
              <a:buNone/>
              <a:defRPr sz="2400" b="0" i="0">
                <a:solidFill>
                  <a:schemeClr val="bg1"/>
                </a:solidFill>
                <a:latin typeface="Aptos" panose="020B0004020202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Names of Presenters, Aptos Regular 24pt</a:t>
            </a:r>
          </a:p>
        </p:txBody>
      </p:sp>
      <p:sp>
        <p:nvSpPr>
          <p:cNvPr id="4" name="Rectangle 3">
            <a:extLst>
              <a:ext uri="{FF2B5EF4-FFF2-40B4-BE49-F238E27FC236}">
                <a16:creationId xmlns:a16="http://schemas.microsoft.com/office/drawing/2014/main" id="{7903D562-9BC1-5B2A-B39F-74DAD6DF10C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0"/>
            <a:ext cx="1354138"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136BEE82-A57F-C035-F03D-A9DCB796DC7D}"/>
              </a:ext>
            </a:extLst>
          </p:cNvPr>
          <p:cNvSpPr>
            <a:spLocks noGrp="1"/>
          </p:cNvSpPr>
          <p:nvPr>
            <p:ph type="body" idx="10" hasCustomPrompt="1"/>
          </p:nvPr>
        </p:nvSpPr>
        <p:spPr>
          <a:xfrm>
            <a:off x="2303463" y="4981780"/>
            <a:ext cx="6485967" cy="361324"/>
          </a:xfrm>
          <a:prstGeom prst="rect">
            <a:avLst/>
          </a:prstGeom>
        </p:spPr>
        <p:txBody>
          <a:bodyPr lIns="0" tIns="0" rIns="0" bIns="0"/>
          <a:lstStyle>
            <a:lvl1pPr marL="0" indent="0">
              <a:lnSpc>
                <a:spcPct val="100000"/>
              </a:lnSpc>
              <a:spcBef>
                <a:spcPts val="0"/>
              </a:spcBef>
              <a:buNone/>
              <a:defRPr sz="1800" b="0" i="0">
                <a:solidFill>
                  <a:schemeClr val="bg1"/>
                </a:solidFill>
                <a:latin typeface="Aptos" panose="020B0004020202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Date, Aptos Regular 18pt</a:t>
            </a:r>
          </a:p>
        </p:txBody>
      </p:sp>
      <p:pic>
        <p:nvPicPr>
          <p:cNvPr id="9" name="Picture 8" descr="UCL logo, University College London">
            <a:extLst>
              <a:ext uri="{FF2B5EF4-FFF2-40B4-BE49-F238E27FC236}">
                <a16:creationId xmlns:a16="http://schemas.microsoft.com/office/drawing/2014/main" id="{806284FE-9AAB-111F-B7E9-0694AF943D76}"/>
              </a:ext>
              <a:ext uri="{C183D7F6-B498-43B3-948B-1728B52AA6E4}">
                <adec:decorative xmlns:adec="http://schemas.microsoft.com/office/drawing/2017/decorative" val="0"/>
              </a:ext>
            </a:extLst>
          </p:cNvPr>
          <p:cNvPicPr>
            <a:picLocks noGrp="1" noRot="1" noMove="1" noResize="1" noEditPoints="1" noAdjustHandles="1" noChangeArrowheads="1" noChangeShapeType="1" noCrop="1"/>
          </p:cNvPicPr>
          <p:nvPr userDrawn="1"/>
        </p:nvPicPr>
        <p:blipFill>
          <a:blip r:embed="rId2"/>
          <a:stretch>
            <a:fillRect/>
          </a:stretch>
        </p:blipFill>
        <p:spPr>
          <a:xfrm>
            <a:off x="8941455" y="5661248"/>
            <a:ext cx="2844805" cy="798505"/>
          </a:xfrm>
          <a:prstGeom prst="rect">
            <a:avLst/>
          </a:prstGeom>
        </p:spPr>
      </p:pic>
    </p:spTree>
    <p:extLst>
      <p:ext uri="{BB962C8B-B14F-4D97-AF65-F5344CB8AC3E}">
        <p14:creationId xmlns:p14="http://schemas.microsoft.com/office/powerpoint/2010/main" val="1395287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mple_Title  - Faculty, School Department 2/3 line heading and tex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5F1D-3A29-463C-D7AF-7132F92B56CD}"/>
              </a:ext>
            </a:extLst>
          </p:cNvPr>
          <p:cNvSpPr>
            <a:spLocks noGrp="1"/>
          </p:cNvSpPr>
          <p:nvPr>
            <p:ph type="ctrTitle" hasCustomPrompt="1"/>
          </p:nvPr>
        </p:nvSpPr>
        <p:spPr>
          <a:xfrm>
            <a:off x="2303463" y="409575"/>
            <a:ext cx="7084422" cy="1974670"/>
          </a:xfrm>
          <a:prstGeom prst="rect">
            <a:avLst/>
          </a:prstGeom>
        </p:spPr>
        <p:txBody>
          <a:bodyPr anchor="t"/>
          <a:lstStyle>
            <a:lvl1pPr algn="l">
              <a:lnSpc>
                <a:spcPct val="100000"/>
              </a:lnSpc>
              <a:defRPr sz="4200">
                <a:solidFill>
                  <a:srgbClr val="FAFAFA"/>
                </a:solidFill>
              </a:defRPr>
            </a:lvl1pPr>
          </a:lstStyle>
          <a:p>
            <a:r>
              <a:rPr lang="en-GB" dirty="0"/>
              <a:t>Main Headline style slide Aptos Bold 42pt </a:t>
            </a:r>
            <a:br>
              <a:rPr lang="en-GB" dirty="0"/>
            </a:br>
            <a:r>
              <a:rPr lang="en-GB" dirty="0"/>
              <a:t>2-3 lines max</a:t>
            </a:r>
            <a:endParaRPr lang="en-US" dirty="0"/>
          </a:p>
        </p:txBody>
      </p:sp>
      <p:sp>
        <p:nvSpPr>
          <p:cNvPr id="7" name="Text Placeholder 2">
            <a:extLst>
              <a:ext uri="{FF2B5EF4-FFF2-40B4-BE49-F238E27FC236}">
                <a16:creationId xmlns:a16="http://schemas.microsoft.com/office/drawing/2014/main" id="{75E8DED6-3359-C8D7-EDF1-14AE135495B0}"/>
              </a:ext>
            </a:extLst>
          </p:cNvPr>
          <p:cNvSpPr>
            <a:spLocks noGrp="1"/>
          </p:cNvSpPr>
          <p:nvPr>
            <p:ph type="body" idx="1" hasCustomPrompt="1"/>
          </p:nvPr>
        </p:nvSpPr>
        <p:spPr>
          <a:xfrm>
            <a:off x="2303463" y="3627624"/>
            <a:ext cx="6485967" cy="361324"/>
          </a:xfrm>
          <a:prstGeom prst="rect">
            <a:avLst/>
          </a:prstGeom>
        </p:spPr>
        <p:txBody>
          <a:bodyPr lIns="0" tIns="0" rIns="0" bIns="0"/>
          <a:lstStyle>
            <a:lvl1pPr marL="0" indent="0">
              <a:lnSpc>
                <a:spcPct val="100000"/>
              </a:lnSpc>
              <a:spcBef>
                <a:spcPts val="0"/>
              </a:spcBef>
              <a:buNone/>
              <a:defRPr sz="2400" b="0" i="0">
                <a:solidFill>
                  <a:schemeClr val="bg1"/>
                </a:solidFill>
                <a:latin typeface="Aptos" panose="020B0004020202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Names of Presenters, Aptos Regular 24pt</a:t>
            </a:r>
          </a:p>
        </p:txBody>
      </p:sp>
      <p:sp>
        <p:nvSpPr>
          <p:cNvPr id="5" name="Text Placeholder 2">
            <a:extLst>
              <a:ext uri="{FF2B5EF4-FFF2-40B4-BE49-F238E27FC236}">
                <a16:creationId xmlns:a16="http://schemas.microsoft.com/office/drawing/2014/main" id="{91B036D7-E2F6-A505-BD78-D58A7EE2AF66}"/>
              </a:ext>
            </a:extLst>
          </p:cNvPr>
          <p:cNvSpPr>
            <a:spLocks noGrp="1"/>
          </p:cNvSpPr>
          <p:nvPr>
            <p:ph type="body" idx="10" hasCustomPrompt="1"/>
          </p:nvPr>
        </p:nvSpPr>
        <p:spPr>
          <a:xfrm>
            <a:off x="2303463" y="4135648"/>
            <a:ext cx="6485967" cy="361324"/>
          </a:xfrm>
          <a:prstGeom prst="rect">
            <a:avLst/>
          </a:prstGeom>
        </p:spPr>
        <p:txBody>
          <a:bodyPr lIns="0" tIns="0" rIns="0" bIns="0"/>
          <a:lstStyle>
            <a:lvl1pPr marL="0" indent="0">
              <a:lnSpc>
                <a:spcPct val="100000"/>
              </a:lnSpc>
              <a:spcBef>
                <a:spcPts val="0"/>
              </a:spcBef>
              <a:buNone/>
              <a:defRPr sz="1800" b="0" i="0">
                <a:solidFill>
                  <a:schemeClr val="bg1"/>
                </a:solidFill>
                <a:latin typeface="Aptos" panose="020B0004020202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Date, Aptos Regular 18pt</a:t>
            </a:r>
          </a:p>
        </p:txBody>
      </p:sp>
      <p:sp>
        <p:nvSpPr>
          <p:cNvPr id="6" name="Text Placeholder 2">
            <a:extLst>
              <a:ext uri="{FF2B5EF4-FFF2-40B4-BE49-F238E27FC236}">
                <a16:creationId xmlns:a16="http://schemas.microsoft.com/office/drawing/2014/main" id="{9B210098-618B-3211-A070-0B31B3AB0AFB}"/>
              </a:ext>
            </a:extLst>
          </p:cNvPr>
          <p:cNvSpPr>
            <a:spLocks noGrp="1"/>
          </p:cNvSpPr>
          <p:nvPr>
            <p:ph type="body" idx="11" hasCustomPrompt="1"/>
          </p:nvPr>
        </p:nvSpPr>
        <p:spPr>
          <a:xfrm>
            <a:off x="2273719" y="5854933"/>
            <a:ext cx="6240809" cy="582780"/>
          </a:xfrm>
          <a:prstGeom prst="rect">
            <a:avLst/>
          </a:prstGeom>
        </p:spPr>
        <p:txBody>
          <a:bodyPr lIns="0" tIns="0" rIns="0" bIns="0"/>
          <a:lstStyle>
            <a:lvl1pPr marL="0" indent="0">
              <a:lnSpc>
                <a:spcPct val="100000"/>
              </a:lnSpc>
              <a:spcBef>
                <a:spcPts val="0"/>
              </a:spcBef>
              <a:buNone/>
              <a:defRPr sz="1800" b="0" i="0">
                <a:solidFill>
                  <a:schemeClr val="bg1"/>
                </a:solidFill>
                <a:latin typeface="Aptos" panose="020B0004020202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Type in your faculty/department/unit name here </a:t>
            </a:r>
          </a:p>
          <a:p>
            <a:pPr lvl="0"/>
            <a:r>
              <a:rPr lang="en-GB" dirty="0"/>
              <a:t>Aptos Regular 18pt</a:t>
            </a:r>
          </a:p>
        </p:txBody>
      </p:sp>
      <p:sp>
        <p:nvSpPr>
          <p:cNvPr id="4" name="Rectangle 3">
            <a:extLst>
              <a:ext uri="{FF2B5EF4-FFF2-40B4-BE49-F238E27FC236}">
                <a16:creationId xmlns:a16="http://schemas.microsoft.com/office/drawing/2014/main" id="{7903D562-9BC1-5B2A-B39F-74DAD6DF10C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0"/>
            <a:ext cx="1354138"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CL logo, University College London">
            <a:extLst>
              <a:ext uri="{FF2B5EF4-FFF2-40B4-BE49-F238E27FC236}">
                <a16:creationId xmlns:a16="http://schemas.microsoft.com/office/drawing/2014/main" id="{015A3936-D42C-5AA9-C95F-13B329034A6F}"/>
              </a:ext>
              <a:ext uri="{C183D7F6-B498-43B3-948B-1728B52AA6E4}">
                <adec:decorative xmlns:adec="http://schemas.microsoft.com/office/drawing/2017/decorative" val="0"/>
              </a:ext>
            </a:extLst>
          </p:cNvPr>
          <p:cNvPicPr>
            <a:picLocks noGrp="1" noRot="1" noMove="1" noResize="1" noEditPoints="1" noAdjustHandles="1" noChangeArrowheads="1" noChangeShapeType="1" noCrop="1"/>
          </p:cNvPicPr>
          <p:nvPr userDrawn="1"/>
        </p:nvPicPr>
        <p:blipFill>
          <a:blip r:embed="rId2"/>
          <a:stretch>
            <a:fillRect/>
          </a:stretch>
        </p:blipFill>
        <p:spPr>
          <a:xfrm>
            <a:off x="8941455" y="5661248"/>
            <a:ext cx="2844805" cy="798505"/>
          </a:xfrm>
          <a:prstGeom prst="rect">
            <a:avLst/>
          </a:prstGeom>
        </p:spPr>
      </p:pic>
    </p:spTree>
    <p:extLst>
      <p:ext uri="{BB962C8B-B14F-4D97-AF65-F5344CB8AC3E}">
        <p14:creationId xmlns:p14="http://schemas.microsoft.com/office/powerpoint/2010/main" val="16149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imple_Title -2-3 line heading and image">
    <p:bg>
      <p:bgPr>
        <a:solidFill>
          <a:schemeClr val="accent1"/>
        </a:solidFill>
        <a:effectLst/>
      </p:bgPr>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8531EDC-6E9D-171F-68E1-2D8DBFCDB40E}"/>
              </a:ext>
            </a:extLst>
          </p:cNvPr>
          <p:cNvSpPr>
            <a:spLocks noGrp="1"/>
          </p:cNvSpPr>
          <p:nvPr>
            <p:ph type="pic" idx="13"/>
          </p:nvPr>
        </p:nvSpPr>
        <p:spPr>
          <a:xfrm>
            <a:off x="1354138" y="2852936"/>
            <a:ext cx="10837862" cy="4005064"/>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a:extLst>
              <a:ext uri="{FF2B5EF4-FFF2-40B4-BE49-F238E27FC236}">
                <a16:creationId xmlns:a16="http://schemas.microsoft.com/office/drawing/2014/main" id="{8EEA5F1D-3A29-463C-D7AF-7132F92B56CD}"/>
              </a:ext>
            </a:extLst>
          </p:cNvPr>
          <p:cNvSpPr>
            <a:spLocks noGrp="1"/>
          </p:cNvSpPr>
          <p:nvPr>
            <p:ph type="ctrTitle" hasCustomPrompt="1"/>
          </p:nvPr>
        </p:nvSpPr>
        <p:spPr>
          <a:xfrm>
            <a:off x="2303463" y="409575"/>
            <a:ext cx="7084422" cy="1974670"/>
          </a:xfrm>
          <a:prstGeom prst="rect">
            <a:avLst/>
          </a:prstGeom>
        </p:spPr>
        <p:txBody>
          <a:bodyPr anchor="t"/>
          <a:lstStyle>
            <a:lvl1pPr algn="l">
              <a:lnSpc>
                <a:spcPct val="100000"/>
              </a:lnSpc>
              <a:defRPr sz="4200">
                <a:solidFill>
                  <a:srgbClr val="FAFAFA"/>
                </a:solidFill>
              </a:defRPr>
            </a:lvl1pPr>
          </a:lstStyle>
          <a:p>
            <a:r>
              <a:rPr lang="en-GB" dirty="0"/>
              <a:t>Main Headline style slide Aptos Bold 42pt </a:t>
            </a:r>
            <a:br>
              <a:rPr lang="en-GB" dirty="0"/>
            </a:br>
            <a:r>
              <a:rPr lang="en-GB" dirty="0"/>
              <a:t>2-3 lines max</a:t>
            </a:r>
            <a:endParaRPr lang="en-US" dirty="0"/>
          </a:p>
        </p:txBody>
      </p:sp>
      <p:sp>
        <p:nvSpPr>
          <p:cNvPr id="4" name="Rectangle 3">
            <a:extLst>
              <a:ext uri="{FF2B5EF4-FFF2-40B4-BE49-F238E27FC236}">
                <a16:creationId xmlns:a16="http://schemas.microsoft.com/office/drawing/2014/main" id="{7903D562-9BC1-5B2A-B39F-74DAD6DF10C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0"/>
            <a:ext cx="1354138"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UCL logo, University College London">
            <a:extLst>
              <a:ext uri="{FF2B5EF4-FFF2-40B4-BE49-F238E27FC236}">
                <a16:creationId xmlns:a16="http://schemas.microsoft.com/office/drawing/2014/main" id="{D18708AF-A3A2-2F68-E544-B6827803E2D8}"/>
              </a:ext>
            </a:extLst>
          </p:cNvPr>
          <p:cNvPicPr>
            <a:picLocks noGrp="1" noRot="1" noMove="1" noResize="1" noEditPoints="1" noAdjustHandles="1" noChangeArrowheads="1" noChangeShapeType="1" noCrop="1"/>
          </p:cNvPicPr>
          <p:nvPr userDrawn="1"/>
        </p:nvPicPr>
        <p:blipFill>
          <a:blip r:embed="rId2"/>
          <a:stretch>
            <a:fillRect/>
          </a:stretch>
        </p:blipFill>
        <p:spPr>
          <a:xfrm>
            <a:off x="8937625" y="5653541"/>
            <a:ext cx="2843213" cy="798059"/>
          </a:xfrm>
          <a:prstGeom prst="rect">
            <a:avLst/>
          </a:prstGeom>
        </p:spPr>
      </p:pic>
    </p:spTree>
    <p:extLst>
      <p:ext uri="{BB962C8B-B14F-4D97-AF65-F5344CB8AC3E}">
        <p14:creationId xmlns:p14="http://schemas.microsoft.com/office/powerpoint/2010/main" val="203766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mple_Divider1 – 1 column title, subheading, tex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5F1D-3A29-463C-D7AF-7132F92B56CD}"/>
              </a:ext>
              <a:ext uri="{C183D7F6-B498-43B3-948B-1728B52AA6E4}">
                <adec:decorative xmlns:adec="http://schemas.microsoft.com/office/drawing/2017/decorative" val="0"/>
              </a:ext>
            </a:extLst>
          </p:cNvPr>
          <p:cNvSpPr>
            <a:spLocks noGrp="1"/>
          </p:cNvSpPr>
          <p:nvPr>
            <p:ph type="ctrTitle" hasCustomPrompt="1"/>
          </p:nvPr>
        </p:nvSpPr>
        <p:spPr>
          <a:xfrm>
            <a:off x="409575" y="409575"/>
            <a:ext cx="3757703" cy="1830294"/>
          </a:xfrm>
          <a:prstGeom prst="rect">
            <a:avLst/>
          </a:prstGeom>
        </p:spPr>
        <p:txBody>
          <a:bodyPr anchor="t"/>
          <a:lstStyle>
            <a:lvl1pPr algn="l">
              <a:lnSpc>
                <a:spcPct val="100000"/>
              </a:lnSpc>
              <a:defRPr sz="3600">
                <a:solidFill>
                  <a:srgbClr val="FAFAFA"/>
                </a:solidFill>
              </a:defRPr>
            </a:lvl1pPr>
          </a:lstStyle>
          <a:p>
            <a:r>
              <a:rPr lang="en-GB" dirty="0"/>
              <a:t>Divider section Title Aptos Bold 36pt</a:t>
            </a:r>
            <a:endParaRPr lang="en-US" dirty="0"/>
          </a:p>
        </p:txBody>
      </p:sp>
      <p:sp>
        <p:nvSpPr>
          <p:cNvPr id="7" name="Text Placeholder 2">
            <a:extLst>
              <a:ext uri="{FF2B5EF4-FFF2-40B4-BE49-F238E27FC236}">
                <a16:creationId xmlns:a16="http://schemas.microsoft.com/office/drawing/2014/main" id="{75E8DED6-3359-C8D7-EDF1-14AE135495B0}"/>
              </a:ext>
            </a:extLst>
          </p:cNvPr>
          <p:cNvSpPr>
            <a:spLocks noGrp="1"/>
          </p:cNvSpPr>
          <p:nvPr>
            <p:ph type="body" idx="1" hasCustomPrompt="1"/>
          </p:nvPr>
        </p:nvSpPr>
        <p:spPr>
          <a:xfrm>
            <a:off x="409575" y="2422525"/>
            <a:ext cx="3757703" cy="1006475"/>
          </a:xfrm>
          <a:prstGeom prst="rect">
            <a:avLst/>
          </a:prstGeom>
        </p:spPr>
        <p:txBody>
          <a:bodyPr lIns="0" tIns="0" rIns="0" bIns="0"/>
          <a:lstStyle>
            <a:lvl1pPr marL="0" indent="0">
              <a:lnSpc>
                <a:spcPct val="100000"/>
              </a:lnSpc>
              <a:spcBef>
                <a:spcPts val="0"/>
              </a:spcBef>
              <a:buNone/>
              <a:defRPr sz="2400" b="0" i="0">
                <a:solidFill>
                  <a:schemeClr val="accent3"/>
                </a:solidFill>
                <a:latin typeface="Aptos" panose="020B0004020202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Subheading, Aptos Regular 24pt</a:t>
            </a:r>
          </a:p>
        </p:txBody>
      </p:sp>
      <p:sp>
        <p:nvSpPr>
          <p:cNvPr id="8" name="Text Placeholder 2">
            <a:extLst>
              <a:ext uri="{FF2B5EF4-FFF2-40B4-BE49-F238E27FC236}">
                <a16:creationId xmlns:a16="http://schemas.microsoft.com/office/drawing/2014/main" id="{E595666D-8684-C6D9-B7E0-40470F82CBD5}"/>
              </a:ext>
            </a:extLst>
          </p:cNvPr>
          <p:cNvSpPr>
            <a:spLocks noGrp="1"/>
          </p:cNvSpPr>
          <p:nvPr>
            <p:ph type="body" idx="11" hasCustomPrompt="1"/>
          </p:nvPr>
        </p:nvSpPr>
        <p:spPr>
          <a:xfrm>
            <a:off x="409575" y="4510352"/>
            <a:ext cx="3757703" cy="934774"/>
          </a:xfrm>
          <a:prstGeom prst="rect">
            <a:avLst/>
          </a:prstGeom>
        </p:spPr>
        <p:txBody>
          <a:bodyPr lIns="0" tIns="0" rIns="0" bIns="0"/>
          <a:lstStyle>
            <a:lvl1pPr marL="0" indent="0">
              <a:lnSpc>
                <a:spcPct val="100000"/>
              </a:lnSpc>
              <a:spcBef>
                <a:spcPts val="0"/>
              </a:spcBef>
              <a:buNone/>
              <a:defRPr sz="1800" b="0" i="0">
                <a:solidFill>
                  <a:schemeClr val="bg1"/>
                </a:solidFill>
                <a:latin typeface="Aptos" panose="020B0004020202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Body text, Aptos Regular 18pt</a:t>
            </a:r>
          </a:p>
        </p:txBody>
      </p:sp>
      <p:sp>
        <p:nvSpPr>
          <p:cNvPr id="6" name="Picture Placeholder 2" descr="Add a clear, concise statement describing the main purpose of the image">
            <a:extLst>
              <a:ext uri="{FF2B5EF4-FFF2-40B4-BE49-F238E27FC236}">
                <a16:creationId xmlns:a16="http://schemas.microsoft.com/office/drawing/2014/main" id="{82876633-1ADE-997E-991B-B6FA6635A20E}"/>
              </a:ext>
              <a:ext uri="{C183D7F6-B498-43B3-948B-1728B52AA6E4}">
                <adec:decorative xmlns:adec="http://schemas.microsoft.com/office/drawing/2017/decorative" val="0"/>
              </a:ext>
            </a:extLst>
          </p:cNvPr>
          <p:cNvSpPr>
            <a:spLocks noGrp="1" noRot="1" noMove="1" noResize="1" noEditPoints="1" noAdjustHandles="1" noChangeArrowheads="1" noChangeShapeType="1"/>
          </p:cNvSpPr>
          <p:nvPr>
            <p:ph type="pic" idx="10"/>
          </p:nvPr>
        </p:nvSpPr>
        <p:spPr>
          <a:xfrm>
            <a:off x="5145088" y="20073"/>
            <a:ext cx="4738687" cy="68580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3" name="Picture 2">
            <a:extLst>
              <a:ext uri="{FF2B5EF4-FFF2-40B4-BE49-F238E27FC236}">
                <a16:creationId xmlns:a16="http://schemas.microsoft.com/office/drawing/2014/main" id="{C3458C44-E5EC-6C0F-07EE-14F8EFD85190}"/>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stretch>
            <a:fillRect/>
          </a:stretch>
        </p:blipFill>
        <p:spPr>
          <a:xfrm>
            <a:off x="10364572" y="6060701"/>
            <a:ext cx="1421688" cy="399052"/>
          </a:xfrm>
          <a:prstGeom prst="rect">
            <a:avLst/>
          </a:prstGeom>
        </p:spPr>
      </p:pic>
    </p:spTree>
    <p:extLst>
      <p:ext uri="{BB962C8B-B14F-4D97-AF65-F5344CB8AC3E}">
        <p14:creationId xmlns:p14="http://schemas.microsoft.com/office/powerpoint/2010/main" val="1632996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imple_Divider2 – 1 column title, subheading, tex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5F1D-3A29-463C-D7AF-7132F92B56CD}"/>
              </a:ext>
              <a:ext uri="{C183D7F6-B498-43B3-948B-1728B52AA6E4}">
                <adec:decorative xmlns:adec="http://schemas.microsoft.com/office/drawing/2017/decorative" val="0"/>
              </a:ext>
            </a:extLst>
          </p:cNvPr>
          <p:cNvSpPr>
            <a:spLocks noGrp="1"/>
          </p:cNvSpPr>
          <p:nvPr>
            <p:ph type="ctrTitle" hasCustomPrompt="1"/>
          </p:nvPr>
        </p:nvSpPr>
        <p:spPr>
          <a:xfrm>
            <a:off x="5735960" y="409575"/>
            <a:ext cx="3757703" cy="1830294"/>
          </a:xfrm>
          <a:prstGeom prst="rect">
            <a:avLst/>
          </a:prstGeom>
        </p:spPr>
        <p:txBody>
          <a:bodyPr anchor="t"/>
          <a:lstStyle>
            <a:lvl1pPr algn="l">
              <a:lnSpc>
                <a:spcPct val="100000"/>
              </a:lnSpc>
              <a:defRPr sz="3600">
                <a:solidFill>
                  <a:srgbClr val="FAFAFA"/>
                </a:solidFill>
              </a:defRPr>
            </a:lvl1pPr>
          </a:lstStyle>
          <a:p>
            <a:r>
              <a:rPr lang="en-GB" dirty="0"/>
              <a:t>Divider section Title Aptos Bold 36pt</a:t>
            </a:r>
            <a:endParaRPr lang="en-US" dirty="0"/>
          </a:p>
        </p:txBody>
      </p:sp>
      <p:sp>
        <p:nvSpPr>
          <p:cNvPr id="7" name="Text Placeholder 2">
            <a:extLst>
              <a:ext uri="{FF2B5EF4-FFF2-40B4-BE49-F238E27FC236}">
                <a16:creationId xmlns:a16="http://schemas.microsoft.com/office/drawing/2014/main" id="{75E8DED6-3359-C8D7-EDF1-14AE135495B0}"/>
              </a:ext>
            </a:extLst>
          </p:cNvPr>
          <p:cNvSpPr>
            <a:spLocks noGrp="1"/>
          </p:cNvSpPr>
          <p:nvPr>
            <p:ph type="body" idx="1" hasCustomPrompt="1"/>
          </p:nvPr>
        </p:nvSpPr>
        <p:spPr>
          <a:xfrm>
            <a:off x="5735960" y="2422525"/>
            <a:ext cx="3757703" cy="1006475"/>
          </a:xfrm>
          <a:prstGeom prst="rect">
            <a:avLst/>
          </a:prstGeom>
        </p:spPr>
        <p:txBody>
          <a:bodyPr lIns="0" tIns="0" rIns="0" bIns="0"/>
          <a:lstStyle>
            <a:lvl1pPr marL="0" indent="0">
              <a:lnSpc>
                <a:spcPct val="100000"/>
              </a:lnSpc>
              <a:spcBef>
                <a:spcPts val="0"/>
              </a:spcBef>
              <a:buNone/>
              <a:defRPr sz="2400" b="0" i="0">
                <a:solidFill>
                  <a:schemeClr val="accent3"/>
                </a:solidFill>
                <a:latin typeface="Aptos" panose="020B0004020202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Subheading, Aptos Regular 24pt</a:t>
            </a:r>
          </a:p>
        </p:txBody>
      </p:sp>
      <p:sp>
        <p:nvSpPr>
          <p:cNvPr id="8" name="Text Placeholder 2">
            <a:extLst>
              <a:ext uri="{FF2B5EF4-FFF2-40B4-BE49-F238E27FC236}">
                <a16:creationId xmlns:a16="http://schemas.microsoft.com/office/drawing/2014/main" id="{E595666D-8684-C6D9-B7E0-40470F82CBD5}"/>
              </a:ext>
            </a:extLst>
          </p:cNvPr>
          <p:cNvSpPr>
            <a:spLocks noGrp="1"/>
          </p:cNvSpPr>
          <p:nvPr>
            <p:ph type="body" idx="11" hasCustomPrompt="1"/>
          </p:nvPr>
        </p:nvSpPr>
        <p:spPr>
          <a:xfrm>
            <a:off x="5735960" y="4510352"/>
            <a:ext cx="3757703" cy="934774"/>
          </a:xfrm>
          <a:prstGeom prst="rect">
            <a:avLst/>
          </a:prstGeom>
        </p:spPr>
        <p:txBody>
          <a:bodyPr lIns="0" tIns="0" rIns="0" bIns="0"/>
          <a:lstStyle>
            <a:lvl1pPr marL="0" indent="0">
              <a:lnSpc>
                <a:spcPct val="100000"/>
              </a:lnSpc>
              <a:spcBef>
                <a:spcPts val="0"/>
              </a:spcBef>
              <a:buNone/>
              <a:defRPr sz="1800" b="0" i="0">
                <a:solidFill>
                  <a:schemeClr val="bg1"/>
                </a:solidFill>
                <a:latin typeface="Aptos" panose="020B0004020202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Body text, Aptos Regular 18pt</a:t>
            </a:r>
          </a:p>
        </p:txBody>
      </p:sp>
      <p:sp>
        <p:nvSpPr>
          <p:cNvPr id="6" name="Picture Placeholder 2" descr="Add a clear, concise statement describing the main purpose of the image">
            <a:extLst>
              <a:ext uri="{FF2B5EF4-FFF2-40B4-BE49-F238E27FC236}">
                <a16:creationId xmlns:a16="http://schemas.microsoft.com/office/drawing/2014/main" id="{82876633-1ADE-997E-991B-B6FA6635A20E}"/>
              </a:ext>
              <a:ext uri="{C183D7F6-B498-43B3-948B-1728B52AA6E4}">
                <adec:decorative xmlns:adec="http://schemas.microsoft.com/office/drawing/2017/decorative" val="0"/>
              </a:ext>
            </a:extLst>
          </p:cNvPr>
          <p:cNvSpPr>
            <a:spLocks noGrp="1" noRot="1" noMove="1" noResize="1" noEditPoints="1" noAdjustHandles="1" noChangeArrowheads="1" noChangeShapeType="1"/>
          </p:cNvSpPr>
          <p:nvPr>
            <p:ph type="pic" idx="10"/>
          </p:nvPr>
        </p:nvSpPr>
        <p:spPr>
          <a:xfrm>
            <a:off x="0" y="20073"/>
            <a:ext cx="4738687" cy="68580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3" name="Picture 2">
            <a:extLst>
              <a:ext uri="{FF2B5EF4-FFF2-40B4-BE49-F238E27FC236}">
                <a16:creationId xmlns:a16="http://schemas.microsoft.com/office/drawing/2014/main" id="{1E18122F-70D4-67D5-8E4D-F01945D7B59B}"/>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stretch>
            <a:fillRect/>
          </a:stretch>
        </p:blipFill>
        <p:spPr>
          <a:xfrm>
            <a:off x="10364572" y="6060701"/>
            <a:ext cx="1421688" cy="399052"/>
          </a:xfrm>
          <a:prstGeom prst="rect">
            <a:avLst/>
          </a:prstGeom>
        </p:spPr>
      </p:pic>
    </p:spTree>
    <p:extLst>
      <p:ext uri="{BB962C8B-B14F-4D97-AF65-F5344CB8AC3E}">
        <p14:creationId xmlns:p14="http://schemas.microsoft.com/office/powerpoint/2010/main" val="1797599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mple_Content – 1 column title subheading, charts, images, graph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5F1D-3A29-463C-D7AF-7132F92B56CD}"/>
              </a:ext>
            </a:extLst>
          </p:cNvPr>
          <p:cNvSpPr>
            <a:spLocks noGrp="1"/>
          </p:cNvSpPr>
          <p:nvPr>
            <p:ph type="ctrTitle" hasCustomPrompt="1"/>
          </p:nvPr>
        </p:nvSpPr>
        <p:spPr>
          <a:xfrm>
            <a:off x="409576" y="409575"/>
            <a:ext cx="7583834" cy="1009650"/>
          </a:xfrm>
          <a:prstGeom prst="rect">
            <a:avLst/>
          </a:prstGeom>
        </p:spPr>
        <p:txBody>
          <a:bodyPr anchor="t"/>
          <a:lstStyle>
            <a:lvl1pPr algn="l">
              <a:lnSpc>
                <a:spcPct val="100000"/>
              </a:lnSpc>
              <a:defRPr sz="3600">
                <a:solidFill>
                  <a:schemeClr val="accent1"/>
                </a:solidFill>
              </a:defRPr>
            </a:lvl1pPr>
          </a:lstStyle>
          <a:p>
            <a:pPr lvl="0"/>
            <a:r>
              <a:rPr lang="en-GB" dirty="0"/>
              <a:t>Headline </a:t>
            </a:r>
            <a:br>
              <a:rPr lang="en-GB" dirty="0"/>
            </a:br>
            <a:r>
              <a:rPr lang="en-GB" dirty="0"/>
              <a:t>Aptos Bold 36pt</a:t>
            </a:r>
          </a:p>
        </p:txBody>
      </p:sp>
      <p:sp>
        <p:nvSpPr>
          <p:cNvPr id="9" name="Content Placeholder">
            <a:extLst>
              <a:ext uri="{FF2B5EF4-FFF2-40B4-BE49-F238E27FC236}">
                <a16:creationId xmlns:a16="http://schemas.microsoft.com/office/drawing/2014/main" id="{56CD648F-431D-5F73-408C-9A9A725008CE}"/>
              </a:ext>
            </a:extLst>
          </p:cNvPr>
          <p:cNvSpPr>
            <a:spLocks noGrp="1"/>
          </p:cNvSpPr>
          <p:nvPr>
            <p:ph idx="1" hasCustomPrompt="1"/>
          </p:nvPr>
        </p:nvSpPr>
        <p:spPr>
          <a:xfrm>
            <a:off x="418539" y="1916826"/>
            <a:ext cx="7572936" cy="3758834"/>
          </a:xfrm>
          <a:prstGeom prst="rect">
            <a:avLst/>
          </a:prstGeom>
        </p:spPr>
        <p:txBody>
          <a:bodyPr/>
          <a:lstStyle>
            <a:lvl1pPr>
              <a:buNone/>
              <a:defRPr sz="1800"/>
            </a:lvl1pPr>
          </a:lstStyle>
          <a:p>
            <a:pPr lvl="0"/>
            <a:r>
              <a:rPr lang="en-GB" dirty="0"/>
              <a:t>Space for graphs, images, charts, videos</a:t>
            </a:r>
          </a:p>
        </p:txBody>
      </p:sp>
      <p:pic>
        <p:nvPicPr>
          <p:cNvPr id="7" name="Picture 6">
            <a:extLst>
              <a:ext uri="{FF2B5EF4-FFF2-40B4-BE49-F238E27FC236}">
                <a16:creationId xmlns:a16="http://schemas.microsoft.com/office/drawing/2014/main" id="{86D0927E-B17D-5AAB-7B62-A7F6E96D744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0364572" y="6060701"/>
            <a:ext cx="1421688" cy="399052"/>
          </a:xfrm>
          <a:prstGeom prst="rect">
            <a:avLst/>
          </a:prstGeom>
        </p:spPr>
      </p:pic>
    </p:spTree>
    <p:extLst>
      <p:ext uri="{BB962C8B-B14F-4D97-AF65-F5344CB8AC3E}">
        <p14:creationId xmlns:p14="http://schemas.microsoft.com/office/powerpoint/2010/main" val="291128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mple_Content – 2 column title subheading charts, images, graphs">
    <p:bg>
      <p:bgPr>
        <a:solidFill>
          <a:schemeClr val="bg1"/>
        </a:solidFill>
        <a:effectLst/>
      </p:bgPr>
    </p:bg>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D734C2A9-9A5D-B1B8-4932-DFDAC1AE7955}"/>
              </a:ext>
            </a:extLst>
          </p:cNvPr>
          <p:cNvSpPr>
            <a:spLocks noGrp="1"/>
          </p:cNvSpPr>
          <p:nvPr>
            <p:ph type="body" sz="half" idx="2" hasCustomPrompt="1"/>
          </p:nvPr>
        </p:nvSpPr>
        <p:spPr>
          <a:xfrm>
            <a:off x="409575" y="421180"/>
            <a:ext cx="4735513" cy="1560910"/>
          </a:xfrm>
          <a:prstGeom prst="rect">
            <a:avLst/>
          </a:prstGeom>
        </p:spPr>
        <p:txBody>
          <a:bodyPr/>
          <a:lstStyle>
            <a:lvl1pPr marL="0" indent="0">
              <a:lnSpc>
                <a:spcPct val="100000"/>
              </a:lnSpc>
              <a:spcBef>
                <a:spcPts val="0"/>
              </a:spcBef>
              <a:buNone/>
              <a:defRPr sz="3600" b="1" i="0">
                <a:solidFill>
                  <a:schemeClr val="accent1"/>
                </a:solidFill>
                <a:latin typeface="Aptos"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Headline </a:t>
            </a:r>
          </a:p>
          <a:p>
            <a:pPr lvl="0"/>
            <a:r>
              <a:rPr lang="en-GB" dirty="0"/>
              <a:t>Aptos Bold 36pt</a:t>
            </a:r>
          </a:p>
        </p:txBody>
      </p:sp>
      <p:sp>
        <p:nvSpPr>
          <p:cNvPr id="16" name="Text Placeholder 3">
            <a:extLst>
              <a:ext uri="{FF2B5EF4-FFF2-40B4-BE49-F238E27FC236}">
                <a16:creationId xmlns:a16="http://schemas.microsoft.com/office/drawing/2014/main" id="{779E96EC-744C-3144-B51D-E5100BEE942C}"/>
              </a:ext>
            </a:extLst>
          </p:cNvPr>
          <p:cNvSpPr>
            <a:spLocks noGrp="1"/>
          </p:cNvSpPr>
          <p:nvPr>
            <p:ph type="body" sz="half" idx="13" hasCustomPrompt="1"/>
          </p:nvPr>
        </p:nvSpPr>
        <p:spPr>
          <a:xfrm>
            <a:off x="6096001" y="419192"/>
            <a:ext cx="5684838" cy="1128506"/>
          </a:xfrm>
          <a:prstGeom prst="rect">
            <a:avLst/>
          </a:prstGeom>
        </p:spPr>
        <p:txBody>
          <a:bodyPr/>
          <a:lstStyle>
            <a:lvl1pPr marL="0" indent="0">
              <a:lnSpc>
                <a:spcPct val="100000"/>
              </a:lnSpc>
              <a:spcBef>
                <a:spcPts val="0"/>
              </a:spcBef>
              <a:buNone/>
              <a:defRPr sz="2400" b="0" i="0">
                <a:solidFill>
                  <a:schemeClr val="tx1"/>
                </a:solidFill>
                <a:latin typeface="Aptos"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Subheading text style, </a:t>
            </a:r>
          </a:p>
          <a:p>
            <a:pPr lvl="0"/>
            <a:r>
              <a:rPr lang="en-GB" dirty="0"/>
              <a:t>Aptos Regular 24pt</a:t>
            </a:r>
          </a:p>
        </p:txBody>
      </p:sp>
      <p:sp>
        <p:nvSpPr>
          <p:cNvPr id="12" name="Content Placeholder 3">
            <a:extLst>
              <a:ext uri="{FF2B5EF4-FFF2-40B4-BE49-F238E27FC236}">
                <a16:creationId xmlns:a16="http://schemas.microsoft.com/office/drawing/2014/main" id="{A0CEB380-FACF-CB25-2505-20906C2E85C2}"/>
              </a:ext>
              <a:ext uri="{C183D7F6-B498-43B3-948B-1728B52AA6E4}">
                <adec:decorative xmlns:adec="http://schemas.microsoft.com/office/drawing/2017/decorative" val="0"/>
              </a:ext>
            </a:extLst>
          </p:cNvPr>
          <p:cNvSpPr>
            <a:spLocks noGrp="1"/>
          </p:cNvSpPr>
          <p:nvPr>
            <p:ph sz="half" idx="1" hasCustomPrompt="1"/>
          </p:nvPr>
        </p:nvSpPr>
        <p:spPr>
          <a:xfrm>
            <a:off x="446080" y="2422525"/>
            <a:ext cx="4686360" cy="302260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Space for graphs, images, charts</a:t>
            </a:r>
            <a:endParaRPr lang="en-US" dirty="0"/>
          </a:p>
        </p:txBody>
      </p:sp>
      <p:sp>
        <p:nvSpPr>
          <p:cNvPr id="13" name="Content Placeholder 5">
            <a:extLst>
              <a:ext uri="{FF2B5EF4-FFF2-40B4-BE49-F238E27FC236}">
                <a16:creationId xmlns:a16="http://schemas.microsoft.com/office/drawing/2014/main" id="{EFB165C1-BA6C-CC63-70EA-E4881C9B3782}"/>
              </a:ext>
            </a:extLst>
          </p:cNvPr>
          <p:cNvSpPr>
            <a:spLocks noGrp="1"/>
          </p:cNvSpPr>
          <p:nvPr>
            <p:ph sz="half" idx="12" hasCustomPrompt="1"/>
          </p:nvPr>
        </p:nvSpPr>
        <p:spPr>
          <a:xfrm>
            <a:off x="6096000" y="2422525"/>
            <a:ext cx="5649921" cy="3022601"/>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Space for graphs, images, charts</a:t>
            </a:r>
            <a:endParaRPr lang="en-US" dirty="0"/>
          </a:p>
          <a:p>
            <a:endParaRPr lang="en-US" dirty="0"/>
          </a:p>
        </p:txBody>
      </p:sp>
      <p:pic>
        <p:nvPicPr>
          <p:cNvPr id="4" name="Picture 3">
            <a:extLst>
              <a:ext uri="{FF2B5EF4-FFF2-40B4-BE49-F238E27FC236}">
                <a16:creationId xmlns:a16="http://schemas.microsoft.com/office/drawing/2014/main" id="{ECA53278-43EB-727A-BB6A-5159390105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0364572" y="6060701"/>
            <a:ext cx="1421688" cy="399052"/>
          </a:xfrm>
          <a:prstGeom prst="rect">
            <a:avLst/>
          </a:prstGeom>
        </p:spPr>
      </p:pic>
    </p:spTree>
    <p:extLst>
      <p:ext uri="{BB962C8B-B14F-4D97-AF65-F5344CB8AC3E}">
        <p14:creationId xmlns:p14="http://schemas.microsoft.com/office/powerpoint/2010/main" val="3293492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D0E4F-EFAD-6866-F7E8-7CB3DD569E6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4A6B4F-B634-8A14-BE0E-1D69FEEFE8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CE322D-179E-ACBA-F2F1-FB98775334DF}"/>
              </a:ext>
            </a:extLst>
          </p:cNvPr>
          <p:cNvSpPr>
            <a:spLocks noGrp="1"/>
          </p:cNvSpPr>
          <p:nvPr>
            <p:ph type="dt" sz="half" idx="10"/>
          </p:nvPr>
        </p:nvSpPr>
        <p:spPr/>
        <p:txBody>
          <a:bodyPr/>
          <a:lstStyle/>
          <a:p>
            <a:fld id="{2F2B0634-248A-4FEE-98EF-D65A9A79B9AC}" type="datetimeFigureOut">
              <a:rPr lang="en-GB" smtClean="0"/>
              <a:t>22/01/2026</a:t>
            </a:fld>
            <a:endParaRPr lang="en-GB"/>
          </a:p>
        </p:txBody>
      </p:sp>
      <p:sp>
        <p:nvSpPr>
          <p:cNvPr id="5" name="Footer Placeholder 4">
            <a:extLst>
              <a:ext uri="{FF2B5EF4-FFF2-40B4-BE49-F238E27FC236}">
                <a16:creationId xmlns:a16="http://schemas.microsoft.com/office/drawing/2014/main" id="{C1D73B10-C786-ACED-A972-E472008F31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4F75D3-C98B-6CBA-65DF-ECAADA942864}"/>
              </a:ext>
            </a:extLst>
          </p:cNvPr>
          <p:cNvSpPr>
            <a:spLocks noGrp="1"/>
          </p:cNvSpPr>
          <p:nvPr>
            <p:ph type="sldNum" sz="quarter" idx="12"/>
          </p:nvPr>
        </p:nvSpPr>
        <p:spPr/>
        <p:txBody>
          <a:bodyPr/>
          <a:lstStyle/>
          <a:p>
            <a:fld id="{69DA3BF3-4461-4CC7-8C01-39F496E38040}" type="slidenum">
              <a:rPr lang="en-GB" smtClean="0"/>
              <a:t>‹#›</a:t>
            </a:fld>
            <a:endParaRPr lang="en-GB"/>
          </a:p>
        </p:txBody>
      </p:sp>
    </p:spTree>
    <p:extLst>
      <p:ext uri="{BB962C8B-B14F-4D97-AF65-F5344CB8AC3E}">
        <p14:creationId xmlns:p14="http://schemas.microsoft.com/office/powerpoint/2010/main" val="4856001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mple_Content – 1 column title an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5F1D-3A29-463C-D7AF-7132F92B56CD}"/>
              </a:ext>
            </a:extLst>
          </p:cNvPr>
          <p:cNvSpPr>
            <a:spLocks noGrp="1"/>
          </p:cNvSpPr>
          <p:nvPr>
            <p:ph type="ctrTitle" hasCustomPrompt="1"/>
          </p:nvPr>
        </p:nvSpPr>
        <p:spPr>
          <a:xfrm>
            <a:off x="431819" y="409575"/>
            <a:ext cx="7550693" cy="1009650"/>
          </a:xfrm>
          <a:prstGeom prst="rect">
            <a:avLst/>
          </a:prstGeom>
        </p:spPr>
        <p:txBody>
          <a:bodyPr anchor="t"/>
          <a:lstStyle>
            <a:lvl1pPr algn="l">
              <a:lnSpc>
                <a:spcPct val="100000"/>
              </a:lnSpc>
              <a:defRPr sz="3600">
                <a:solidFill>
                  <a:schemeClr val="accent1"/>
                </a:solidFill>
              </a:defRPr>
            </a:lvl1pPr>
          </a:lstStyle>
          <a:p>
            <a:pPr lvl="0"/>
            <a:r>
              <a:rPr lang="en-GB" dirty="0"/>
              <a:t>Headline </a:t>
            </a:r>
            <a:br>
              <a:rPr lang="en-GB" dirty="0"/>
            </a:br>
            <a:r>
              <a:rPr lang="en-GB" dirty="0"/>
              <a:t>Aptos Bold 36pt</a:t>
            </a:r>
          </a:p>
        </p:txBody>
      </p:sp>
      <p:sp>
        <p:nvSpPr>
          <p:cNvPr id="4" name="Text Placeholder 7">
            <a:extLst>
              <a:ext uri="{FF2B5EF4-FFF2-40B4-BE49-F238E27FC236}">
                <a16:creationId xmlns:a16="http://schemas.microsoft.com/office/drawing/2014/main" id="{C5D11EE6-C4E2-EE93-39A9-79D248FDD196}"/>
              </a:ext>
            </a:extLst>
          </p:cNvPr>
          <p:cNvSpPr>
            <a:spLocks noGrp="1"/>
          </p:cNvSpPr>
          <p:nvPr>
            <p:ph type="body" sz="quarter" idx="11" hasCustomPrompt="1"/>
          </p:nvPr>
        </p:nvSpPr>
        <p:spPr>
          <a:xfrm>
            <a:off x="440783" y="1916825"/>
            <a:ext cx="7550692" cy="3528300"/>
          </a:xfrm>
          <a:prstGeom prst="rect">
            <a:avLst/>
          </a:prstGeom>
        </p:spPr>
        <p:txBody>
          <a:bodyPr/>
          <a:lstStyle>
            <a:lvl1pPr marL="0">
              <a:lnSpc>
                <a:spcPct val="100000"/>
              </a:lnSpc>
              <a:buFont typeface="Wingdings" pitchFamily="2" charset="2"/>
              <a:buNone/>
              <a:defRPr sz="1800"/>
            </a:lvl1pPr>
            <a:lvl2pPr>
              <a:buFont typeface="Wingdings" pitchFamily="2" charset="2"/>
              <a:buChar char="§"/>
              <a:defRPr sz="1800"/>
            </a:lvl2pPr>
            <a:lvl3pPr>
              <a:buFont typeface="Wingdings" pitchFamily="2" charset="2"/>
              <a:buChar char="§"/>
              <a:defRPr sz="1800"/>
            </a:lvl3pPr>
            <a:lvl4pPr>
              <a:buFont typeface="Wingdings" pitchFamily="2" charset="2"/>
              <a:buChar char="§"/>
              <a:defRPr sz="1800"/>
            </a:lvl4pPr>
            <a:lvl5pPr>
              <a:buFont typeface="Wingdings" pitchFamily="2" charset="2"/>
              <a:buChar char="§"/>
              <a:defRPr sz="1800"/>
            </a:lvl5pPr>
          </a:lstStyle>
          <a:p>
            <a:pPr lvl="0"/>
            <a:r>
              <a:rPr lang="en-GB" dirty="0"/>
              <a:t>Body text, Aptos Regular 18pt</a:t>
            </a:r>
            <a:endParaRPr lang="en-US" dirty="0"/>
          </a:p>
        </p:txBody>
      </p:sp>
      <p:pic>
        <p:nvPicPr>
          <p:cNvPr id="7" name="Picture 6">
            <a:extLst>
              <a:ext uri="{FF2B5EF4-FFF2-40B4-BE49-F238E27FC236}">
                <a16:creationId xmlns:a16="http://schemas.microsoft.com/office/drawing/2014/main" id="{0D96BD17-ACBE-B136-C0C2-347FD6061A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0364572" y="6060701"/>
            <a:ext cx="1421688" cy="399052"/>
          </a:xfrm>
          <a:prstGeom prst="rect">
            <a:avLst/>
          </a:prstGeom>
        </p:spPr>
      </p:pic>
    </p:spTree>
    <p:extLst>
      <p:ext uri="{BB962C8B-B14F-4D97-AF65-F5344CB8AC3E}">
        <p14:creationId xmlns:p14="http://schemas.microsoft.com/office/powerpoint/2010/main" val="1573895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mple_Content – 2 column title and subheading an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5F1D-3A29-463C-D7AF-7132F92B56CD}"/>
              </a:ext>
            </a:extLst>
          </p:cNvPr>
          <p:cNvSpPr>
            <a:spLocks noGrp="1"/>
          </p:cNvSpPr>
          <p:nvPr>
            <p:ph type="ctrTitle" hasCustomPrompt="1"/>
          </p:nvPr>
        </p:nvSpPr>
        <p:spPr>
          <a:xfrm>
            <a:off x="418745" y="409575"/>
            <a:ext cx="7572730" cy="1009650"/>
          </a:xfrm>
          <a:prstGeom prst="rect">
            <a:avLst/>
          </a:prstGeom>
        </p:spPr>
        <p:txBody>
          <a:bodyPr anchor="t"/>
          <a:lstStyle>
            <a:lvl1pPr algn="l">
              <a:lnSpc>
                <a:spcPct val="100000"/>
              </a:lnSpc>
              <a:defRPr sz="3600">
                <a:solidFill>
                  <a:schemeClr val="accent1"/>
                </a:solidFill>
              </a:defRPr>
            </a:lvl1pPr>
          </a:lstStyle>
          <a:p>
            <a:pPr lvl="0"/>
            <a:r>
              <a:rPr lang="en-GB" dirty="0"/>
              <a:t>Headline Aptos Bold 36pt</a:t>
            </a:r>
          </a:p>
        </p:txBody>
      </p:sp>
      <p:sp>
        <p:nvSpPr>
          <p:cNvPr id="4" name="Text Placeholder 7">
            <a:extLst>
              <a:ext uri="{FF2B5EF4-FFF2-40B4-BE49-F238E27FC236}">
                <a16:creationId xmlns:a16="http://schemas.microsoft.com/office/drawing/2014/main" id="{C5D11EE6-C4E2-EE93-39A9-79D248FDD196}"/>
              </a:ext>
            </a:extLst>
          </p:cNvPr>
          <p:cNvSpPr>
            <a:spLocks noGrp="1"/>
          </p:cNvSpPr>
          <p:nvPr>
            <p:ph type="body" sz="quarter" idx="11" hasCustomPrompt="1"/>
          </p:nvPr>
        </p:nvSpPr>
        <p:spPr>
          <a:xfrm>
            <a:off x="427709" y="1916825"/>
            <a:ext cx="3321240" cy="3528300"/>
          </a:xfrm>
          <a:prstGeom prst="rect">
            <a:avLst/>
          </a:prstGeom>
        </p:spPr>
        <p:txBody>
          <a:bodyPr/>
          <a:lstStyle>
            <a:lvl1pPr marL="0" indent="0">
              <a:lnSpc>
                <a:spcPct val="100000"/>
              </a:lnSpc>
              <a:spcBef>
                <a:spcPts val="0"/>
              </a:spcBef>
              <a:buFont typeface="Wingdings" pitchFamily="2" charset="2"/>
              <a:buNone/>
              <a:defRPr sz="2400">
                <a:solidFill>
                  <a:schemeClr val="accent1"/>
                </a:solidFill>
              </a:defRPr>
            </a:lvl1pPr>
            <a:lvl2pPr>
              <a:buFont typeface="Wingdings" pitchFamily="2" charset="2"/>
              <a:buChar char="§"/>
              <a:defRPr sz="1800"/>
            </a:lvl2pPr>
            <a:lvl3pPr>
              <a:buFont typeface="Wingdings" pitchFamily="2" charset="2"/>
              <a:buChar char="§"/>
              <a:defRPr sz="1800"/>
            </a:lvl3pPr>
            <a:lvl4pPr>
              <a:buFont typeface="Wingdings" pitchFamily="2" charset="2"/>
              <a:buChar char="§"/>
              <a:defRPr sz="1800"/>
            </a:lvl4pPr>
            <a:lvl5pPr>
              <a:buFont typeface="Wingdings" pitchFamily="2" charset="2"/>
              <a:buChar char="§"/>
              <a:defRPr sz="1800"/>
            </a:lvl5pPr>
          </a:lstStyle>
          <a:p>
            <a:pPr lvl="0"/>
            <a:r>
              <a:rPr lang="en-GB" dirty="0"/>
              <a:t>Subheading text style, Aptos Regular 24pt</a:t>
            </a:r>
          </a:p>
        </p:txBody>
      </p:sp>
      <p:sp>
        <p:nvSpPr>
          <p:cNvPr id="7" name="Text Placeholder 7">
            <a:extLst>
              <a:ext uri="{FF2B5EF4-FFF2-40B4-BE49-F238E27FC236}">
                <a16:creationId xmlns:a16="http://schemas.microsoft.com/office/drawing/2014/main" id="{55335586-933A-6F8D-CF5B-B9D033AD83A3}"/>
              </a:ext>
            </a:extLst>
          </p:cNvPr>
          <p:cNvSpPr>
            <a:spLocks noGrp="1"/>
          </p:cNvSpPr>
          <p:nvPr>
            <p:ph type="body" sz="quarter" idx="12" hasCustomPrompt="1"/>
          </p:nvPr>
        </p:nvSpPr>
        <p:spPr>
          <a:xfrm>
            <a:off x="4670235" y="1916825"/>
            <a:ext cx="3321240" cy="3528300"/>
          </a:xfrm>
          <a:prstGeom prst="rect">
            <a:avLst/>
          </a:prstGeom>
        </p:spPr>
        <p:txBody>
          <a:bodyPr/>
          <a:lstStyle>
            <a:lvl1pPr marL="0" indent="0">
              <a:lnSpc>
                <a:spcPct val="100000"/>
              </a:lnSpc>
              <a:spcBef>
                <a:spcPts val="0"/>
              </a:spcBef>
              <a:buFont typeface="Wingdings" pitchFamily="2" charset="2"/>
              <a:buNone/>
              <a:defRPr sz="1800">
                <a:solidFill>
                  <a:schemeClr val="tx1"/>
                </a:solidFill>
              </a:defRPr>
            </a:lvl1pPr>
            <a:lvl2pPr>
              <a:buFont typeface="Wingdings" pitchFamily="2" charset="2"/>
              <a:buChar char="§"/>
              <a:defRPr sz="1800"/>
            </a:lvl2pPr>
            <a:lvl3pPr>
              <a:buFont typeface="Wingdings" pitchFamily="2" charset="2"/>
              <a:buChar char="§"/>
              <a:defRPr sz="1800"/>
            </a:lvl3pPr>
            <a:lvl4pPr>
              <a:buFont typeface="Wingdings" pitchFamily="2" charset="2"/>
              <a:buChar char="§"/>
              <a:defRPr sz="1800"/>
            </a:lvl4pPr>
            <a:lvl5pPr>
              <a:buFont typeface="Wingdings" pitchFamily="2" charset="2"/>
              <a:buChar char="§"/>
              <a:defRPr sz="1800"/>
            </a:lvl5pPr>
          </a:lstStyle>
          <a:p>
            <a:pPr lvl="0"/>
            <a:r>
              <a:rPr lang="en-GB" dirty="0"/>
              <a:t>Body text, </a:t>
            </a:r>
          </a:p>
          <a:p>
            <a:pPr lvl="0"/>
            <a:r>
              <a:rPr lang="en-GB" dirty="0"/>
              <a:t>Aptos Regular 18pt</a:t>
            </a:r>
            <a:endParaRPr lang="en-US" dirty="0"/>
          </a:p>
        </p:txBody>
      </p:sp>
      <p:pic>
        <p:nvPicPr>
          <p:cNvPr id="8" name="Picture 7">
            <a:extLst>
              <a:ext uri="{FF2B5EF4-FFF2-40B4-BE49-F238E27FC236}">
                <a16:creationId xmlns:a16="http://schemas.microsoft.com/office/drawing/2014/main" id="{8E0A8775-7F4C-B3DF-556A-43E4628D9E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0364572" y="6060701"/>
            <a:ext cx="1421688" cy="399052"/>
          </a:xfrm>
          <a:prstGeom prst="rect">
            <a:avLst/>
          </a:prstGeom>
        </p:spPr>
      </p:pic>
    </p:spTree>
    <p:extLst>
      <p:ext uri="{BB962C8B-B14F-4D97-AF65-F5344CB8AC3E}">
        <p14:creationId xmlns:p14="http://schemas.microsoft.com/office/powerpoint/2010/main" val="4013421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mple_Content – 2 column title and  bullet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5F1D-3A29-463C-D7AF-7132F92B56CD}"/>
              </a:ext>
            </a:extLst>
          </p:cNvPr>
          <p:cNvSpPr>
            <a:spLocks noGrp="1"/>
          </p:cNvSpPr>
          <p:nvPr>
            <p:ph type="ctrTitle" hasCustomPrompt="1"/>
          </p:nvPr>
        </p:nvSpPr>
        <p:spPr>
          <a:xfrm>
            <a:off x="409576" y="409575"/>
            <a:ext cx="3786188" cy="1830294"/>
          </a:xfrm>
          <a:prstGeom prst="rect">
            <a:avLst/>
          </a:prstGeom>
        </p:spPr>
        <p:txBody>
          <a:bodyPr anchor="t"/>
          <a:lstStyle>
            <a:lvl1pPr algn="l">
              <a:lnSpc>
                <a:spcPct val="100000"/>
              </a:lnSpc>
              <a:defRPr sz="3600">
                <a:solidFill>
                  <a:schemeClr val="accent1"/>
                </a:solidFill>
              </a:defRPr>
            </a:lvl1pPr>
          </a:lstStyle>
          <a:p>
            <a:pPr lvl="0"/>
            <a:r>
              <a:rPr lang="en-GB" dirty="0"/>
              <a:t>Headline </a:t>
            </a:r>
            <a:br>
              <a:rPr lang="en-GB" dirty="0"/>
            </a:br>
            <a:r>
              <a:rPr lang="en-GB" dirty="0"/>
              <a:t>Aptos Bold 36pt</a:t>
            </a:r>
          </a:p>
        </p:txBody>
      </p:sp>
      <p:sp>
        <p:nvSpPr>
          <p:cNvPr id="4" name="Text Placeholder 7">
            <a:extLst>
              <a:ext uri="{FF2B5EF4-FFF2-40B4-BE49-F238E27FC236}">
                <a16:creationId xmlns:a16="http://schemas.microsoft.com/office/drawing/2014/main" id="{C5D11EE6-C4E2-EE93-39A9-79D248FDD196}"/>
              </a:ext>
            </a:extLst>
          </p:cNvPr>
          <p:cNvSpPr>
            <a:spLocks noGrp="1"/>
          </p:cNvSpPr>
          <p:nvPr>
            <p:ph type="body" sz="quarter" idx="11" hasCustomPrompt="1"/>
          </p:nvPr>
        </p:nvSpPr>
        <p:spPr>
          <a:xfrm>
            <a:off x="5153818" y="409575"/>
            <a:ext cx="6627019" cy="1006475"/>
          </a:xfrm>
          <a:prstGeom prst="rect">
            <a:avLst/>
          </a:prstGeom>
        </p:spPr>
        <p:txBody>
          <a:bodyPr/>
          <a:lstStyle>
            <a:lvl1pPr>
              <a:buFont typeface="Wingdings" pitchFamily="2" charset="2"/>
              <a:buChar char="§"/>
              <a:defRPr sz="1800"/>
            </a:lvl1pPr>
            <a:lvl2pPr>
              <a:buFont typeface="Wingdings" pitchFamily="2" charset="2"/>
              <a:buChar char="§"/>
              <a:defRPr sz="1800"/>
            </a:lvl2pPr>
            <a:lvl3pPr>
              <a:buFont typeface="Wingdings" pitchFamily="2" charset="2"/>
              <a:buChar char="§"/>
              <a:defRPr sz="1800"/>
            </a:lvl3pPr>
            <a:lvl4pPr>
              <a:buFont typeface="Wingdings" pitchFamily="2" charset="2"/>
              <a:buChar char="§"/>
              <a:defRPr sz="1800"/>
            </a:lvl4pPr>
            <a:lvl5pPr>
              <a:buFont typeface="Wingdings" pitchFamily="2" charset="2"/>
              <a:buChar char="§"/>
              <a:defRPr sz="1800"/>
            </a:lvl5pPr>
          </a:lstStyle>
          <a:p>
            <a:pPr lvl="0"/>
            <a:r>
              <a:rPr lang="en-GB" dirty="0"/>
              <a:t>Bullet text, Aptos Regular 18pt</a:t>
            </a:r>
            <a:endParaRPr lang="en-US" dirty="0"/>
          </a:p>
        </p:txBody>
      </p:sp>
      <p:pic>
        <p:nvPicPr>
          <p:cNvPr id="7" name="Picture 6">
            <a:extLst>
              <a:ext uri="{FF2B5EF4-FFF2-40B4-BE49-F238E27FC236}">
                <a16:creationId xmlns:a16="http://schemas.microsoft.com/office/drawing/2014/main" id="{0C7F7948-C0B4-4DA0-F295-8EA3ED1E9A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0364572" y="6060701"/>
            <a:ext cx="1421688" cy="399052"/>
          </a:xfrm>
          <a:prstGeom prst="rect">
            <a:avLst/>
          </a:prstGeom>
        </p:spPr>
      </p:pic>
    </p:spTree>
    <p:extLst>
      <p:ext uri="{BB962C8B-B14F-4D97-AF65-F5344CB8AC3E}">
        <p14:creationId xmlns:p14="http://schemas.microsoft.com/office/powerpoint/2010/main" val="854502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mple_Content – 3 column title and bullet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5F1D-3A29-463C-D7AF-7132F92B56CD}"/>
              </a:ext>
            </a:extLst>
          </p:cNvPr>
          <p:cNvSpPr>
            <a:spLocks noGrp="1"/>
          </p:cNvSpPr>
          <p:nvPr>
            <p:ph type="ctrTitle" hasCustomPrompt="1"/>
          </p:nvPr>
        </p:nvSpPr>
        <p:spPr>
          <a:xfrm>
            <a:off x="398531" y="409575"/>
            <a:ext cx="3797231" cy="1830294"/>
          </a:xfrm>
          <a:prstGeom prst="rect">
            <a:avLst/>
          </a:prstGeom>
        </p:spPr>
        <p:txBody>
          <a:bodyPr anchor="t"/>
          <a:lstStyle>
            <a:lvl1pPr algn="l">
              <a:lnSpc>
                <a:spcPct val="100000"/>
              </a:lnSpc>
              <a:defRPr sz="3600">
                <a:solidFill>
                  <a:schemeClr val="accent1"/>
                </a:solidFill>
              </a:defRPr>
            </a:lvl1pPr>
          </a:lstStyle>
          <a:p>
            <a:pPr lvl="0"/>
            <a:r>
              <a:rPr lang="en-GB" dirty="0"/>
              <a:t>Headline </a:t>
            </a:r>
            <a:br>
              <a:rPr lang="en-GB" dirty="0"/>
            </a:br>
            <a:r>
              <a:rPr lang="en-GB" dirty="0"/>
              <a:t>Aptos Bold 36pt</a:t>
            </a:r>
          </a:p>
        </p:txBody>
      </p:sp>
      <p:sp>
        <p:nvSpPr>
          <p:cNvPr id="8" name="Text Placeholder 7">
            <a:extLst>
              <a:ext uri="{FF2B5EF4-FFF2-40B4-BE49-F238E27FC236}">
                <a16:creationId xmlns:a16="http://schemas.microsoft.com/office/drawing/2014/main" id="{CDC1F16C-DBBC-93A6-C7EF-DE12462C35FD}"/>
              </a:ext>
            </a:extLst>
          </p:cNvPr>
          <p:cNvSpPr>
            <a:spLocks noGrp="1"/>
          </p:cNvSpPr>
          <p:nvPr>
            <p:ph type="body" sz="quarter" idx="11" hasCustomPrompt="1"/>
          </p:nvPr>
        </p:nvSpPr>
        <p:spPr>
          <a:xfrm>
            <a:off x="5156981" y="409575"/>
            <a:ext cx="2840039" cy="1291233"/>
          </a:xfrm>
          <a:prstGeom prst="rect">
            <a:avLst/>
          </a:prstGeom>
        </p:spPr>
        <p:txBody>
          <a:bodyPr/>
          <a:lstStyle>
            <a:lvl1pPr>
              <a:buFont typeface="Wingdings" pitchFamily="2" charset="2"/>
              <a:buChar char="§"/>
              <a:defRPr sz="1800"/>
            </a:lvl1pPr>
            <a:lvl2pPr>
              <a:buFont typeface="Wingdings" pitchFamily="2" charset="2"/>
              <a:buChar char="§"/>
              <a:defRPr sz="1800"/>
            </a:lvl2pPr>
            <a:lvl3pPr>
              <a:buFont typeface="Wingdings" pitchFamily="2" charset="2"/>
              <a:buChar char="§"/>
              <a:defRPr sz="1800"/>
            </a:lvl3pPr>
            <a:lvl4pPr>
              <a:buFont typeface="Wingdings" pitchFamily="2" charset="2"/>
              <a:buChar char="§"/>
              <a:defRPr sz="1800"/>
            </a:lvl4pPr>
            <a:lvl5pPr>
              <a:buFont typeface="Wingdings" pitchFamily="2" charset="2"/>
              <a:buChar char="§"/>
              <a:defRPr sz="1800"/>
            </a:lvl5pPr>
          </a:lstStyle>
          <a:p>
            <a:pPr lvl="0"/>
            <a:r>
              <a:rPr lang="en-GB" dirty="0"/>
              <a:t>Bullet text, </a:t>
            </a:r>
          </a:p>
          <a:p>
            <a:pPr lvl="0"/>
            <a:r>
              <a:rPr lang="en-GB" dirty="0"/>
              <a:t>Aptos Regular 18pt</a:t>
            </a:r>
            <a:endParaRPr lang="en-US" dirty="0"/>
          </a:p>
        </p:txBody>
      </p:sp>
      <p:sp>
        <p:nvSpPr>
          <p:cNvPr id="9" name="Text Placeholder 7">
            <a:extLst>
              <a:ext uri="{FF2B5EF4-FFF2-40B4-BE49-F238E27FC236}">
                <a16:creationId xmlns:a16="http://schemas.microsoft.com/office/drawing/2014/main" id="{9A92D522-EA5D-B98E-DDA4-80FEB73128FF}"/>
              </a:ext>
            </a:extLst>
          </p:cNvPr>
          <p:cNvSpPr>
            <a:spLocks noGrp="1"/>
          </p:cNvSpPr>
          <p:nvPr>
            <p:ph type="body" sz="quarter" idx="12" hasCustomPrompt="1"/>
          </p:nvPr>
        </p:nvSpPr>
        <p:spPr>
          <a:xfrm>
            <a:off x="8937625" y="409575"/>
            <a:ext cx="2840039" cy="1291233"/>
          </a:xfrm>
          <a:prstGeom prst="rect">
            <a:avLst/>
          </a:prstGeom>
        </p:spPr>
        <p:txBody>
          <a:bodyPr/>
          <a:lstStyle>
            <a:lvl1pPr>
              <a:buFont typeface="Wingdings" pitchFamily="2" charset="2"/>
              <a:buChar char="§"/>
              <a:defRPr sz="1800"/>
            </a:lvl1pPr>
            <a:lvl2pPr>
              <a:buFont typeface="Wingdings" pitchFamily="2" charset="2"/>
              <a:buChar char="§"/>
              <a:defRPr sz="1800"/>
            </a:lvl2pPr>
            <a:lvl3pPr>
              <a:buFont typeface="Wingdings" pitchFamily="2" charset="2"/>
              <a:buChar char="§"/>
              <a:defRPr sz="1800"/>
            </a:lvl3pPr>
            <a:lvl4pPr>
              <a:buFont typeface="Wingdings" pitchFamily="2" charset="2"/>
              <a:buChar char="§"/>
              <a:defRPr sz="1800"/>
            </a:lvl4pPr>
            <a:lvl5pPr>
              <a:buFont typeface="Wingdings" pitchFamily="2" charset="2"/>
              <a:buChar char="§"/>
              <a:defRPr sz="1800"/>
            </a:lvl5pPr>
          </a:lstStyle>
          <a:p>
            <a:pPr lvl="0"/>
            <a:r>
              <a:rPr lang="en-GB" dirty="0"/>
              <a:t>Bullet text, </a:t>
            </a:r>
          </a:p>
          <a:p>
            <a:pPr lvl="0"/>
            <a:r>
              <a:rPr lang="en-GB" dirty="0"/>
              <a:t>Aptos Regular 18pt</a:t>
            </a:r>
            <a:endParaRPr lang="en-US" dirty="0"/>
          </a:p>
        </p:txBody>
      </p:sp>
      <p:pic>
        <p:nvPicPr>
          <p:cNvPr id="6" name="Picture 5">
            <a:extLst>
              <a:ext uri="{FF2B5EF4-FFF2-40B4-BE49-F238E27FC236}">
                <a16:creationId xmlns:a16="http://schemas.microsoft.com/office/drawing/2014/main" id="{ECBB61E5-C9D8-A05D-C8A2-706AEF9A96C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0364572" y="6060701"/>
            <a:ext cx="1421688" cy="399052"/>
          </a:xfrm>
          <a:prstGeom prst="rect">
            <a:avLst/>
          </a:prstGeom>
        </p:spPr>
      </p:pic>
    </p:spTree>
    <p:extLst>
      <p:ext uri="{BB962C8B-B14F-4D97-AF65-F5344CB8AC3E}">
        <p14:creationId xmlns:p14="http://schemas.microsoft.com/office/powerpoint/2010/main" val="1335667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mple_Divider – 2 column title, subheading, text, table, pictur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5F1D-3A29-463C-D7AF-7132F92B56CD}"/>
              </a:ext>
            </a:extLst>
          </p:cNvPr>
          <p:cNvSpPr>
            <a:spLocks noGrp="1"/>
          </p:cNvSpPr>
          <p:nvPr>
            <p:ph type="ctrTitle" hasCustomPrompt="1"/>
          </p:nvPr>
        </p:nvSpPr>
        <p:spPr>
          <a:xfrm>
            <a:off x="392940" y="409575"/>
            <a:ext cx="3757703" cy="1830294"/>
          </a:xfrm>
          <a:prstGeom prst="rect">
            <a:avLst/>
          </a:prstGeom>
        </p:spPr>
        <p:txBody>
          <a:bodyPr anchor="t"/>
          <a:lstStyle>
            <a:lvl1pPr algn="l">
              <a:lnSpc>
                <a:spcPct val="100000"/>
              </a:lnSpc>
              <a:defRPr sz="3600">
                <a:solidFill>
                  <a:srgbClr val="FAFAFA"/>
                </a:solidFill>
              </a:defRPr>
            </a:lvl1pPr>
          </a:lstStyle>
          <a:p>
            <a:r>
              <a:rPr lang="en-GB" dirty="0"/>
              <a:t>Headline UCL Aptos Bold 36pt</a:t>
            </a:r>
            <a:endParaRPr lang="en-US" dirty="0"/>
          </a:p>
        </p:txBody>
      </p:sp>
      <p:sp>
        <p:nvSpPr>
          <p:cNvPr id="7" name="Text Placeholder 2">
            <a:extLst>
              <a:ext uri="{FF2B5EF4-FFF2-40B4-BE49-F238E27FC236}">
                <a16:creationId xmlns:a16="http://schemas.microsoft.com/office/drawing/2014/main" id="{75E8DED6-3359-C8D7-EDF1-14AE135495B0}"/>
              </a:ext>
            </a:extLst>
          </p:cNvPr>
          <p:cNvSpPr>
            <a:spLocks noGrp="1"/>
          </p:cNvSpPr>
          <p:nvPr>
            <p:ph type="body" idx="1" hasCustomPrompt="1"/>
          </p:nvPr>
        </p:nvSpPr>
        <p:spPr>
          <a:xfrm>
            <a:off x="392940" y="2422525"/>
            <a:ext cx="3729218" cy="1006475"/>
          </a:xfrm>
          <a:prstGeom prst="rect">
            <a:avLst/>
          </a:prstGeom>
        </p:spPr>
        <p:txBody>
          <a:bodyPr lIns="0" tIns="0" rIns="0" bIns="0"/>
          <a:lstStyle>
            <a:lvl1pPr marL="0" indent="0">
              <a:lnSpc>
                <a:spcPct val="100000"/>
              </a:lnSpc>
              <a:spcBef>
                <a:spcPts val="0"/>
              </a:spcBef>
              <a:buNone/>
              <a:defRPr sz="2400" b="0" i="0">
                <a:solidFill>
                  <a:schemeClr val="accent3"/>
                </a:solidFill>
                <a:latin typeface="Aptos" panose="020B0004020202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Subtitle, Aptos Regular 24pt</a:t>
            </a:r>
          </a:p>
        </p:txBody>
      </p:sp>
      <p:sp>
        <p:nvSpPr>
          <p:cNvPr id="4" name="Table Placeholder 3" descr="Add a clear, concise statement describing the figures presented in the table">
            <a:extLst>
              <a:ext uri="{FF2B5EF4-FFF2-40B4-BE49-F238E27FC236}">
                <a16:creationId xmlns:a16="http://schemas.microsoft.com/office/drawing/2014/main" id="{A4C55113-F63B-C02B-63A2-F9C817D9BF39}"/>
              </a:ext>
            </a:extLst>
          </p:cNvPr>
          <p:cNvSpPr>
            <a:spLocks noGrp="1" noRot="1" noMove="1" noResize="1" noEditPoints="1" noAdjustHandles="1" noChangeArrowheads="1" noChangeShapeType="1"/>
          </p:cNvSpPr>
          <p:nvPr>
            <p:ph type="tbl" sz="quarter" idx="12"/>
          </p:nvPr>
        </p:nvSpPr>
        <p:spPr>
          <a:xfrm>
            <a:off x="392940" y="3619500"/>
            <a:ext cx="2841625" cy="2828925"/>
          </a:xfrm>
          <a:prstGeom prst="rect">
            <a:avLst/>
          </a:prstGeom>
        </p:spPr>
        <p:txBody>
          <a:bodyPr/>
          <a:lstStyle>
            <a:lvl1pPr>
              <a:defRPr>
                <a:solidFill>
                  <a:schemeClr val="bg1"/>
                </a:solidFill>
              </a:defRPr>
            </a:lvl1pPr>
          </a:lstStyle>
          <a:p>
            <a:r>
              <a:rPr lang="en-US"/>
              <a:t>Click icon to add table</a:t>
            </a:r>
            <a:endParaRPr lang="en-US" dirty="0"/>
          </a:p>
        </p:txBody>
      </p:sp>
      <p:sp>
        <p:nvSpPr>
          <p:cNvPr id="11" name="Text Placeholder 2">
            <a:extLst>
              <a:ext uri="{FF2B5EF4-FFF2-40B4-BE49-F238E27FC236}">
                <a16:creationId xmlns:a16="http://schemas.microsoft.com/office/drawing/2014/main" id="{F75F6D65-6CB4-1A07-17CB-355AFECF9D4B}"/>
              </a:ext>
            </a:extLst>
          </p:cNvPr>
          <p:cNvSpPr>
            <a:spLocks noGrp="1"/>
          </p:cNvSpPr>
          <p:nvPr>
            <p:ph type="body" idx="15" hasCustomPrompt="1"/>
          </p:nvPr>
        </p:nvSpPr>
        <p:spPr>
          <a:xfrm>
            <a:off x="4411004" y="826261"/>
            <a:ext cx="7369833" cy="412249"/>
          </a:xfrm>
          <a:prstGeom prst="rect">
            <a:avLst/>
          </a:prstGeom>
        </p:spPr>
        <p:txBody>
          <a:bodyPr lIns="0" tIns="0" rIns="0" bIns="0"/>
          <a:lstStyle>
            <a:lvl1pPr marL="0" indent="0">
              <a:lnSpc>
                <a:spcPct val="100000"/>
              </a:lnSpc>
              <a:spcBef>
                <a:spcPts val="0"/>
              </a:spcBef>
              <a:buNone/>
              <a:defRPr sz="1800" b="0" i="0">
                <a:solidFill>
                  <a:schemeClr val="accent3"/>
                </a:solidFill>
                <a:latin typeface="Aptos" panose="020B0004020202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Body text, Aptos Regular 18pt</a:t>
            </a:r>
          </a:p>
        </p:txBody>
      </p:sp>
      <p:sp>
        <p:nvSpPr>
          <p:cNvPr id="6" name="Picture Placeholder 2" descr="Add a clear, concise statement describing the main purpose of the image">
            <a:extLst>
              <a:ext uri="{FF2B5EF4-FFF2-40B4-BE49-F238E27FC236}">
                <a16:creationId xmlns:a16="http://schemas.microsoft.com/office/drawing/2014/main" id="{82876633-1ADE-997E-991B-B6FA6635A20E}"/>
              </a:ext>
              <a:ext uri="{C183D7F6-B498-43B3-948B-1728B52AA6E4}">
                <adec:decorative xmlns:adec="http://schemas.microsoft.com/office/drawing/2017/decorative" val="0"/>
              </a:ext>
            </a:extLst>
          </p:cNvPr>
          <p:cNvSpPr>
            <a:spLocks noGrp="1"/>
          </p:cNvSpPr>
          <p:nvPr>
            <p:ph type="pic" idx="10"/>
          </p:nvPr>
        </p:nvSpPr>
        <p:spPr>
          <a:xfrm>
            <a:off x="4411005" y="1419226"/>
            <a:ext cx="7371420" cy="4406388"/>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3" name="Picture 2">
            <a:extLst>
              <a:ext uri="{FF2B5EF4-FFF2-40B4-BE49-F238E27FC236}">
                <a16:creationId xmlns:a16="http://schemas.microsoft.com/office/drawing/2014/main" id="{EAAC2962-03E0-EA22-DBC0-9E4736A7D3C7}"/>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stretch>
            <a:fillRect/>
          </a:stretch>
        </p:blipFill>
        <p:spPr>
          <a:xfrm>
            <a:off x="10364572" y="6060701"/>
            <a:ext cx="1421688" cy="399052"/>
          </a:xfrm>
          <a:prstGeom prst="rect">
            <a:avLst/>
          </a:prstGeom>
        </p:spPr>
      </p:pic>
    </p:spTree>
    <p:extLst>
      <p:ext uri="{BB962C8B-B14F-4D97-AF65-F5344CB8AC3E}">
        <p14:creationId xmlns:p14="http://schemas.microsoft.com/office/powerpoint/2010/main" val="2676413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mple_Content – 2 column title, image,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5F1D-3A29-463C-D7AF-7132F92B56CD}"/>
              </a:ext>
            </a:extLst>
          </p:cNvPr>
          <p:cNvSpPr>
            <a:spLocks noGrp="1"/>
          </p:cNvSpPr>
          <p:nvPr>
            <p:ph type="ctrTitle" hasCustomPrompt="1"/>
          </p:nvPr>
        </p:nvSpPr>
        <p:spPr>
          <a:xfrm>
            <a:off x="456564" y="409575"/>
            <a:ext cx="5965287" cy="1242244"/>
          </a:xfrm>
          <a:prstGeom prst="rect">
            <a:avLst/>
          </a:prstGeom>
        </p:spPr>
        <p:txBody>
          <a:bodyPr anchor="t"/>
          <a:lstStyle>
            <a:lvl1pPr algn="l">
              <a:lnSpc>
                <a:spcPct val="100000"/>
              </a:lnSpc>
              <a:defRPr sz="3600">
                <a:solidFill>
                  <a:schemeClr val="accent1"/>
                </a:solidFill>
              </a:defRPr>
            </a:lvl1pPr>
          </a:lstStyle>
          <a:p>
            <a:pPr lvl="0"/>
            <a:r>
              <a:rPr lang="en-GB" dirty="0"/>
              <a:t>Headline </a:t>
            </a:r>
            <a:br>
              <a:rPr lang="en-GB" dirty="0"/>
            </a:br>
            <a:r>
              <a:rPr lang="en-GB" dirty="0"/>
              <a:t>Aptos Bold 36pt</a:t>
            </a:r>
          </a:p>
        </p:txBody>
      </p:sp>
      <p:sp>
        <p:nvSpPr>
          <p:cNvPr id="7" name="Picture Placeholder 6" descr="Add a clear, concise statement describing the main purpose of the image">
            <a:extLst>
              <a:ext uri="{FF2B5EF4-FFF2-40B4-BE49-F238E27FC236}">
                <a16:creationId xmlns:a16="http://schemas.microsoft.com/office/drawing/2014/main" id="{0799EAC2-36C5-0886-6CEB-AA012D2BF087}"/>
              </a:ext>
            </a:extLst>
          </p:cNvPr>
          <p:cNvSpPr>
            <a:spLocks noGrp="1"/>
          </p:cNvSpPr>
          <p:nvPr>
            <p:ph type="pic" sz="quarter" idx="13"/>
          </p:nvPr>
        </p:nvSpPr>
        <p:spPr>
          <a:xfrm>
            <a:off x="456564" y="2046440"/>
            <a:ext cx="5516672" cy="2160435"/>
          </a:xfrm>
          <a:prstGeom prst="rect">
            <a:avLst/>
          </a:prstGeom>
        </p:spPr>
        <p:txBody>
          <a:bodyPr/>
          <a:lstStyle/>
          <a:p>
            <a:r>
              <a:rPr lang="en-US"/>
              <a:t>Click icon to add picture</a:t>
            </a:r>
          </a:p>
        </p:txBody>
      </p:sp>
      <p:sp>
        <p:nvSpPr>
          <p:cNvPr id="4" name="Text Placeholder 7">
            <a:extLst>
              <a:ext uri="{FF2B5EF4-FFF2-40B4-BE49-F238E27FC236}">
                <a16:creationId xmlns:a16="http://schemas.microsoft.com/office/drawing/2014/main" id="{C5D11EE6-C4E2-EE93-39A9-79D248FDD196}"/>
              </a:ext>
            </a:extLst>
          </p:cNvPr>
          <p:cNvSpPr>
            <a:spLocks noGrp="1"/>
          </p:cNvSpPr>
          <p:nvPr>
            <p:ph type="body" sz="quarter" idx="11" hasCustomPrompt="1"/>
          </p:nvPr>
        </p:nvSpPr>
        <p:spPr>
          <a:xfrm>
            <a:off x="456600" y="4438650"/>
            <a:ext cx="5516637" cy="1006475"/>
          </a:xfrm>
          <a:prstGeom prst="rect">
            <a:avLst/>
          </a:prstGeom>
        </p:spPr>
        <p:txBody>
          <a:bodyPr/>
          <a:lstStyle>
            <a:lvl1pPr marL="0" indent="0">
              <a:lnSpc>
                <a:spcPct val="100000"/>
              </a:lnSpc>
              <a:spcBef>
                <a:spcPts val="0"/>
              </a:spcBef>
              <a:buFont typeface="Wingdings" pitchFamily="2" charset="2"/>
              <a:buNone/>
              <a:defRPr sz="1800"/>
            </a:lvl1pPr>
            <a:lvl2pPr>
              <a:buFont typeface="Wingdings" pitchFamily="2" charset="2"/>
              <a:buChar char="§"/>
              <a:defRPr sz="1800"/>
            </a:lvl2pPr>
            <a:lvl3pPr>
              <a:buFont typeface="Wingdings" pitchFamily="2" charset="2"/>
              <a:buChar char="§"/>
              <a:defRPr sz="1800"/>
            </a:lvl3pPr>
            <a:lvl4pPr>
              <a:buFont typeface="Wingdings" pitchFamily="2" charset="2"/>
              <a:buChar char="§"/>
              <a:defRPr sz="1800"/>
            </a:lvl4pPr>
            <a:lvl5pPr>
              <a:buFont typeface="Wingdings" pitchFamily="2" charset="2"/>
              <a:buChar char="§"/>
              <a:defRPr sz="1800"/>
            </a:lvl5pPr>
          </a:lstStyle>
          <a:p>
            <a:pPr lvl="0"/>
            <a:r>
              <a:rPr lang="en-GB" dirty="0"/>
              <a:t>Body text, </a:t>
            </a:r>
          </a:p>
          <a:p>
            <a:pPr lvl="0"/>
            <a:r>
              <a:rPr lang="en-GB" dirty="0"/>
              <a:t>Aptos Regular 18pt</a:t>
            </a:r>
            <a:endParaRPr lang="en-US" dirty="0"/>
          </a:p>
        </p:txBody>
      </p:sp>
      <p:sp>
        <p:nvSpPr>
          <p:cNvPr id="8" name="Picture Placeholder 6" descr="Add a clear, concise statement describing the main purpose of the image">
            <a:extLst>
              <a:ext uri="{FF2B5EF4-FFF2-40B4-BE49-F238E27FC236}">
                <a16:creationId xmlns:a16="http://schemas.microsoft.com/office/drawing/2014/main" id="{AC751661-2014-7CB4-B61A-24EB30E04B80}"/>
              </a:ext>
            </a:extLst>
          </p:cNvPr>
          <p:cNvSpPr>
            <a:spLocks noGrp="1"/>
          </p:cNvSpPr>
          <p:nvPr>
            <p:ph type="pic" sz="quarter" idx="14"/>
          </p:nvPr>
        </p:nvSpPr>
        <p:spPr>
          <a:xfrm>
            <a:off x="6282387" y="2046440"/>
            <a:ext cx="5516673" cy="2160435"/>
          </a:xfrm>
          <a:prstGeom prst="rect">
            <a:avLst/>
          </a:prstGeom>
        </p:spPr>
        <p:txBody>
          <a:bodyPr/>
          <a:lstStyle/>
          <a:p>
            <a:r>
              <a:rPr lang="en-US"/>
              <a:t>Click icon to add picture</a:t>
            </a:r>
          </a:p>
        </p:txBody>
      </p:sp>
      <p:sp>
        <p:nvSpPr>
          <p:cNvPr id="5" name="Text Placeholder 7">
            <a:extLst>
              <a:ext uri="{FF2B5EF4-FFF2-40B4-BE49-F238E27FC236}">
                <a16:creationId xmlns:a16="http://schemas.microsoft.com/office/drawing/2014/main" id="{5584243F-83D4-EC28-5C47-CF5ACA19B5DC}"/>
              </a:ext>
            </a:extLst>
          </p:cNvPr>
          <p:cNvSpPr>
            <a:spLocks noGrp="1"/>
          </p:cNvSpPr>
          <p:nvPr>
            <p:ph type="body" sz="quarter" idx="12" hasCustomPrompt="1"/>
          </p:nvPr>
        </p:nvSpPr>
        <p:spPr>
          <a:xfrm>
            <a:off x="6282388" y="4438650"/>
            <a:ext cx="5494895" cy="1006475"/>
          </a:xfrm>
          <a:prstGeom prst="rect">
            <a:avLst/>
          </a:prstGeom>
        </p:spPr>
        <p:txBody>
          <a:bodyPr/>
          <a:lstStyle>
            <a:lvl1pPr marL="0" indent="0">
              <a:lnSpc>
                <a:spcPct val="100000"/>
              </a:lnSpc>
              <a:spcBef>
                <a:spcPts val="0"/>
              </a:spcBef>
              <a:buFont typeface="Wingdings" pitchFamily="2" charset="2"/>
              <a:buNone/>
              <a:defRPr sz="1800"/>
            </a:lvl1pPr>
            <a:lvl2pPr>
              <a:buFont typeface="Wingdings" pitchFamily="2" charset="2"/>
              <a:buChar char="§"/>
              <a:defRPr sz="1800"/>
            </a:lvl2pPr>
            <a:lvl3pPr>
              <a:buFont typeface="Wingdings" pitchFamily="2" charset="2"/>
              <a:buChar char="§"/>
              <a:defRPr sz="1800"/>
            </a:lvl3pPr>
            <a:lvl4pPr>
              <a:buFont typeface="Wingdings" pitchFamily="2" charset="2"/>
              <a:buChar char="§"/>
              <a:defRPr sz="1800"/>
            </a:lvl4pPr>
            <a:lvl5pPr>
              <a:buFont typeface="Wingdings" pitchFamily="2" charset="2"/>
              <a:buChar char="§"/>
              <a:defRPr sz="1800"/>
            </a:lvl5pPr>
          </a:lstStyle>
          <a:p>
            <a:pPr lvl="0"/>
            <a:r>
              <a:rPr lang="en-GB" dirty="0"/>
              <a:t>Body text, </a:t>
            </a:r>
          </a:p>
          <a:p>
            <a:pPr lvl="0"/>
            <a:r>
              <a:rPr lang="en-GB" dirty="0"/>
              <a:t>Aptos Regular 18pt</a:t>
            </a:r>
            <a:endParaRPr lang="en-US" dirty="0"/>
          </a:p>
        </p:txBody>
      </p:sp>
      <p:pic>
        <p:nvPicPr>
          <p:cNvPr id="6" name="Picture 5">
            <a:extLst>
              <a:ext uri="{FF2B5EF4-FFF2-40B4-BE49-F238E27FC236}">
                <a16:creationId xmlns:a16="http://schemas.microsoft.com/office/drawing/2014/main" id="{87E78866-9053-C0FF-479E-006604389F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0364572" y="6060701"/>
            <a:ext cx="1421688" cy="399052"/>
          </a:xfrm>
          <a:prstGeom prst="rect">
            <a:avLst/>
          </a:prstGeom>
        </p:spPr>
      </p:pic>
    </p:spTree>
    <p:extLst>
      <p:ext uri="{BB962C8B-B14F-4D97-AF65-F5344CB8AC3E}">
        <p14:creationId xmlns:p14="http://schemas.microsoft.com/office/powerpoint/2010/main" val="1251118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imple_Content – Title - 2 column 1 image 1 text ">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5F1D-3A29-463C-D7AF-7132F92B56CD}"/>
              </a:ext>
            </a:extLst>
          </p:cNvPr>
          <p:cNvSpPr>
            <a:spLocks noGrp="1"/>
          </p:cNvSpPr>
          <p:nvPr>
            <p:ph type="ctrTitle" hasCustomPrompt="1"/>
          </p:nvPr>
        </p:nvSpPr>
        <p:spPr>
          <a:xfrm>
            <a:off x="456564" y="409575"/>
            <a:ext cx="5965287" cy="1242244"/>
          </a:xfrm>
          <a:prstGeom prst="rect">
            <a:avLst/>
          </a:prstGeom>
        </p:spPr>
        <p:txBody>
          <a:bodyPr anchor="t"/>
          <a:lstStyle>
            <a:lvl1pPr algn="l">
              <a:lnSpc>
                <a:spcPct val="100000"/>
              </a:lnSpc>
              <a:defRPr sz="3600">
                <a:solidFill>
                  <a:schemeClr val="accent1"/>
                </a:solidFill>
              </a:defRPr>
            </a:lvl1pPr>
          </a:lstStyle>
          <a:p>
            <a:pPr lvl="0"/>
            <a:r>
              <a:rPr lang="en-GB" dirty="0"/>
              <a:t>Headline </a:t>
            </a:r>
            <a:br>
              <a:rPr lang="en-GB" dirty="0"/>
            </a:br>
            <a:r>
              <a:rPr lang="en-GB" dirty="0"/>
              <a:t>Aptos Bold 36pt</a:t>
            </a:r>
          </a:p>
        </p:txBody>
      </p:sp>
      <p:sp>
        <p:nvSpPr>
          <p:cNvPr id="7" name="Picture Placeholder 6" descr="Add a clear, concise statement describing the main purpose of the image">
            <a:extLst>
              <a:ext uri="{FF2B5EF4-FFF2-40B4-BE49-F238E27FC236}">
                <a16:creationId xmlns:a16="http://schemas.microsoft.com/office/drawing/2014/main" id="{0799EAC2-36C5-0886-6CEB-AA012D2BF087}"/>
              </a:ext>
            </a:extLst>
          </p:cNvPr>
          <p:cNvSpPr>
            <a:spLocks noGrp="1"/>
          </p:cNvSpPr>
          <p:nvPr>
            <p:ph type="pic" sz="quarter" idx="13"/>
          </p:nvPr>
        </p:nvSpPr>
        <p:spPr>
          <a:xfrm>
            <a:off x="456564" y="2046440"/>
            <a:ext cx="4429696" cy="3398685"/>
          </a:xfrm>
          <a:prstGeom prst="rect">
            <a:avLst/>
          </a:prstGeom>
        </p:spPr>
        <p:txBody>
          <a:bodyPr/>
          <a:lstStyle/>
          <a:p>
            <a:r>
              <a:rPr lang="en-US"/>
              <a:t>Click icon to add picture</a:t>
            </a:r>
          </a:p>
        </p:txBody>
      </p:sp>
      <p:sp>
        <p:nvSpPr>
          <p:cNvPr id="4" name="Text Placeholder 7">
            <a:extLst>
              <a:ext uri="{FF2B5EF4-FFF2-40B4-BE49-F238E27FC236}">
                <a16:creationId xmlns:a16="http://schemas.microsoft.com/office/drawing/2014/main" id="{C5D11EE6-C4E2-EE93-39A9-79D248FDD196}"/>
              </a:ext>
            </a:extLst>
          </p:cNvPr>
          <p:cNvSpPr>
            <a:spLocks noGrp="1"/>
          </p:cNvSpPr>
          <p:nvPr>
            <p:ph type="body" sz="quarter" idx="11" hasCustomPrompt="1"/>
          </p:nvPr>
        </p:nvSpPr>
        <p:spPr>
          <a:xfrm>
            <a:off x="5153818" y="2046440"/>
            <a:ext cx="6627019" cy="3398685"/>
          </a:xfrm>
          <a:prstGeom prst="rect">
            <a:avLst/>
          </a:prstGeom>
        </p:spPr>
        <p:txBody>
          <a:bodyPr/>
          <a:lstStyle>
            <a:lvl1pPr marL="0" indent="0">
              <a:lnSpc>
                <a:spcPct val="100000"/>
              </a:lnSpc>
              <a:spcBef>
                <a:spcPts val="0"/>
              </a:spcBef>
              <a:buFont typeface="Wingdings" pitchFamily="2" charset="2"/>
              <a:buNone/>
              <a:defRPr sz="1800"/>
            </a:lvl1pPr>
            <a:lvl2pPr>
              <a:buFont typeface="Wingdings" pitchFamily="2" charset="2"/>
              <a:buChar char="§"/>
              <a:defRPr sz="1800"/>
            </a:lvl2pPr>
            <a:lvl3pPr>
              <a:buFont typeface="Wingdings" pitchFamily="2" charset="2"/>
              <a:buChar char="§"/>
              <a:defRPr sz="1800"/>
            </a:lvl3pPr>
            <a:lvl4pPr>
              <a:buFont typeface="Wingdings" pitchFamily="2" charset="2"/>
              <a:buChar char="§"/>
              <a:defRPr sz="1800"/>
            </a:lvl4pPr>
            <a:lvl5pPr>
              <a:buFont typeface="Wingdings" pitchFamily="2" charset="2"/>
              <a:buChar char="§"/>
              <a:defRPr sz="1800"/>
            </a:lvl5pPr>
          </a:lstStyle>
          <a:p>
            <a:pPr lvl="0"/>
            <a:r>
              <a:rPr lang="en-GB" dirty="0"/>
              <a:t>Body text, </a:t>
            </a:r>
          </a:p>
          <a:p>
            <a:pPr lvl="0"/>
            <a:r>
              <a:rPr lang="en-GB" dirty="0"/>
              <a:t>Aptos Regular 18pt</a:t>
            </a:r>
            <a:endParaRPr lang="en-US" dirty="0"/>
          </a:p>
        </p:txBody>
      </p:sp>
      <p:pic>
        <p:nvPicPr>
          <p:cNvPr id="5" name="Picture 4">
            <a:extLst>
              <a:ext uri="{FF2B5EF4-FFF2-40B4-BE49-F238E27FC236}">
                <a16:creationId xmlns:a16="http://schemas.microsoft.com/office/drawing/2014/main" id="{0683C0A7-72DE-AAF6-9C2F-83EEF344D9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0364572" y="6060701"/>
            <a:ext cx="1421688" cy="399052"/>
          </a:xfrm>
          <a:prstGeom prst="rect">
            <a:avLst/>
          </a:prstGeom>
        </p:spPr>
      </p:pic>
    </p:spTree>
    <p:extLst>
      <p:ext uri="{BB962C8B-B14F-4D97-AF65-F5344CB8AC3E}">
        <p14:creationId xmlns:p14="http://schemas.microsoft.com/office/powerpoint/2010/main" val="15185773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 full page image full colour logo">
    <p:spTree>
      <p:nvGrpSpPr>
        <p:cNvPr id="1" name=""/>
        <p:cNvGrpSpPr/>
        <p:nvPr/>
      </p:nvGrpSpPr>
      <p:grpSpPr>
        <a:xfrm>
          <a:off x="0" y="0"/>
          <a:ext cx="0" cy="0"/>
          <a:chOff x="0" y="0"/>
          <a:chExt cx="0" cy="0"/>
        </a:xfrm>
      </p:grpSpPr>
      <p:sp>
        <p:nvSpPr>
          <p:cNvPr id="2" name="Picture Placeholder 6" descr="Add a clear, concise statement describing the main purpose of the image">
            <a:extLst>
              <a:ext uri="{FF2B5EF4-FFF2-40B4-BE49-F238E27FC236}">
                <a16:creationId xmlns:a16="http://schemas.microsoft.com/office/drawing/2014/main" id="{ECFBA17C-2B5D-255B-BB8F-D30D74D054C3}"/>
              </a:ext>
            </a:extLst>
          </p:cNvPr>
          <p:cNvSpPr>
            <a:spLocks noGrp="1" noRot="1" noMove="1" noResize="1" noEditPoints="1" noAdjustHandles="1" noChangeArrowheads="1" noChangeShapeType="1"/>
          </p:cNvSpPr>
          <p:nvPr>
            <p:ph type="pic" sz="quarter" idx="13"/>
          </p:nvPr>
        </p:nvSpPr>
        <p:spPr>
          <a:xfrm>
            <a:off x="0" y="0"/>
            <a:ext cx="12192000" cy="6858000"/>
          </a:xfrm>
          <a:prstGeom prst="rect">
            <a:avLst/>
          </a:prstGeom>
        </p:spPr>
        <p:txBody>
          <a:bodyPr/>
          <a:lstStyle/>
          <a:p>
            <a:r>
              <a:rPr lang="en-US"/>
              <a:t>Click icon to add picture</a:t>
            </a:r>
          </a:p>
        </p:txBody>
      </p:sp>
      <p:pic>
        <p:nvPicPr>
          <p:cNvPr id="5" name="Picture 4">
            <a:extLst>
              <a:ext uri="{FF2B5EF4-FFF2-40B4-BE49-F238E27FC236}">
                <a16:creationId xmlns:a16="http://schemas.microsoft.com/office/drawing/2014/main" id="{644561CB-C28E-2B9A-0BF9-49CA398334E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0364572" y="6060701"/>
            <a:ext cx="1421688" cy="399052"/>
          </a:xfrm>
          <a:prstGeom prst="rect">
            <a:avLst/>
          </a:prstGeom>
        </p:spPr>
      </p:pic>
    </p:spTree>
    <p:extLst>
      <p:ext uri="{BB962C8B-B14F-4D97-AF65-F5344CB8AC3E}">
        <p14:creationId xmlns:p14="http://schemas.microsoft.com/office/powerpoint/2010/main" val="14915800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mple_Content – 4 column title, image, text">
    <p:bg>
      <p:bgPr>
        <a:solidFill>
          <a:schemeClr val="bg1"/>
        </a:solidFill>
        <a:effectLst/>
      </p:bgPr>
    </p:bg>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C745EF00-09E6-10CA-B1BF-5A7B7EC8063C}"/>
              </a:ext>
            </a:extLst>
          </p:cNvPr>
          <p:cNvSpPr>
            <a:spLocks noGrp="1" noRot="1" noMove="1" noResize="1" noEditPoints="1" noAdjustHandles="1" noChangeArrowheads="1" noChangeShapeType="1"/>
          </p:cNvSpPr>
          <p:nvPr>
            <p:ph type="body" sz="quarter" idx="15" hasCustomPrompt="1"/>
          </p:nvPr>
        </p:nvSpPr>
        <p:spPr>
          <a:xfrm>
            <a:off x="434508" y="409575"/>
            <a:ext cx="8569680" cy="1377950"/>
          </a:xfrm>
          <a:prstGeom prst="rect">
            <a:avLst/>
          </a:prstGeom>
        </p:spPr>
        <p:txBody>
          <a:bodyPr/>
          <a:lstStyle>
            <a:lvl1pPr marL="0" indent="0">
              <a:lnSpc>
                <a:spcPct val="100000"/>
              </a:lnSpc>
              <a:spcBef>
                <a:spcPts val="0"/>
              </a:spcBef>
              <a:buNone/>
              <a:defRPr sz="3600" b="1" i="0">
                <a:solidFill>
                  <a:schemeClr val="accent1"/>
                </a:solidFill>
                <a:latin typeface="Aptos" panose="020B0004020202020204" pitchFamily="34" charset="0"/>
              </a:defRPr>
            </a:lvl1pPr>
            <a:lvl2pPr>
              <a:buNone/>
              <a:defRPr/>
            </a:lvl2pPr>
            <a:lvl3pPr>
              <a:buNone/>
              <a:defRPr/>
            </a:lvl3pPr>
            <a:lvl4pPr>
              <a:buNone/>
              <a:defRPr/>
            </a:lvl4pPr>
            <a:lvl5pPr>
              <a:buNone/>
              <a:defRPr/>
            </a:lvl5pPr>
          </a:lstStyle>
          <a:p>
            <a:pPr lvl="0"/>
            <a:r>
              <a:rPr lang="en-GB" dirty="0"/>
              <a:t>Headline </a:t>
            </a:r>
          </a:p>
          <a:p>
            <a:pPr lvl="0"/>
            <a:r>
              <a:rPr lang="en-GB" dirty="0"/>
              <a:t>Aptos Bold 36pt</a:t>
            </a:r>
          </a:p>
        </p:txBody>
      </p:sp>
      <p:sp>
        <p:nvSpPr>
          <p:cNvPr id="7" name="Picture Placeholder 6" descr="Add a clear, concise statement describing the main purpose of the image">
            <a:extLst>
              <a:ext uri="{FF2B5EF4-FFF2-40B4-BE49-F238E27FC236}">
                <a16:creationId xmlns:a16="http://schemas.microsoft.com/office/drawing/2014/main" id="{0799EAC2-36C5-0886-6CEB-AA012D2BF087}"/>
              </a:ext>
            </a:extLst>
          </p:cNvPr>
          <p:cNvSpPr>
            <a:spLocks noGrp="1"/>
          </p:cNvSpPr>
          <p:nvPr>
            <p:ph type="pic" sz="quarter" idx="13"/>
          </p:nvPr>
        </p:nvSpPr>
        <p:spPr>
          <a:xfrm>
            <a:off x="434507" y="2145327"/>
            <a:ext cx="2717527" cy="1748196"/>
          </a:xfrm>
          <a:prstGeom prst="rect">
            <a:avLst/>
          </a:prstGeom>
        </p:spPr>
        <p:txBody>
          <a:bodyPr/>
          <a:lstStyle/>
          <a:p>
            <a:r>
              <a:rPr lang="en-US"/>
              <a:t>Click icon to add picture</a:t>
            </a:r>
            <a:endParaRPr lang="en-US" dirty="0"/>
          </a:p>
        </p:txBody>
      </p:sp>
      <p:sp>
        <p:nvSpPr>
          <p:cNvPr id="2" name="Text Placeholder 3">
            <a:extLst>
              <a:ext uri="{FF2B5EF4-FFF2-40B4-BE49-F238E27FC236}">
                <a16:creationId xmlns:a16="http://schemas.microsoft.com/office/drawing/2014/main" id="{D8E98CA0-EAB4-835F-548A-B6C634C3B1F4}"/>
              </a:ext>
            </a:extLst>
          </p:cNvPr>
          <p:cNvSpPr>
            <a:spLocks noGrp="1"/>
          </p:cNvSpPr>
          <p:nvPr>
            <p:ph type="body" sz="half" idx="25" hasCustomPrompt="1"/>
          </p:nvPr>
        </p:nvSpPr>
        <p:spPr>
          <a:xfrm>
            <a:off x="434508" y="4087765"/>
            <a:ext cx="2717526" cy="1377950"/>
          </a:xfrm>
          <a:prstGeom prst="rect">
            <a:avLst/>
          </a:prstGeom>
        </p:spPr>
        <p:txBody>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Body text, </a:t>
            </a:r>
          </a:p>
          <a:p>
            <a:pPr lvl="0"/>
            <a:r>
              <a:rPr lang="en-GB" dirty="0"/>
              <a:t>Aptos Regular 18pt</a:t>
            </a:r>
          </a:p>
        </p:txBody>
      </p:sp>
      <p:sp>
        <p:nvSpPr>
          <p:cNvPr id="28" name="Picture Placeholder 6" descr="Add a clear, concise statement describing the main purpose of the image">
            <a:extLst>
              <a:ext uri="{FF2B5EF4-FFF2-40B4-BE49-F238E27FC236}">
                <a16:creationId xmlns:a16="http://schemas.microsoft.com/office/drawing/2014/main" id="{7A9B95BC-4D66-3908-97EF-FB4460F52B22}"/>
              </a:ext>
            </a:extLst>
          </p:cNvPr>
          <p:cNvSpPr>
            <a:spLocks noGrp="1"/>
          </p:cNvSpPr>
          <p:nvPr>
            <p:ph type="pic" sz="quarter" idx="16"/>
          </p:nvPr>
        </p:nvSpPr>
        <p:spPr>
          <a:xfrm>
            <a:off x="3481193" y="2145327"/>
            <a:ext cx="2539327" cy="1748196"/>
          </a:xfrm>
          <a:prstGeom prst="rect">
            <a:avLst/>
          </a:prstGeom>
        </p:spPr>
        <p:txBody>
          <a:bodyPr/>
          <a:lstStyle/>
          <a:p>
            <a:r>
              <a:rPr lang="en-US"/>
              <a:t>Click icon to add picture</a:t>
            </a:r>
          </a:p>
        </p:txBody>
      </p:sp>
      <p:sp>
        <p:nvSpPr>
          <p:cNvPr id="4" name="Text Placeholder 3">
            <a:extLst>
              <a:ext uri="{FF2B5EF4-FFF2-40B4-BE49-F238E27FC236}">
                <a16:creationId xmlns:a16="http://schemas.microsoft.com/office/drawing/2014/main" id="{991755B3-2EC0-736A-45CE-D2F11359FCF2}"/>
              </a:ext>
            </a:extLst>
          </p:cNvPr>
          <p:cNvSpPr>
            <a:spLocks noGrp="1"/>
          </p:cNvSpPr>
          <p:nvPr>
            <p:ph type="body" sz="half" idx="26" hasCustomPrompt="1"/>
          </p:nvPr>
        </p:nvSpPr>
        <p:spPr>
          <a:xfrm>
            <a:off x="3454053" y="4087765"/>
            <a:ext cx="2580038" cy="1377950"/>
          </a:xfrm>
          <a:prstGeom prst="rect">
            <a:avLst/>
          </a:prstGeom>
        </p:spPr>
        <p:txBody>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Body text, </a:t>
            </a:r>
          </a:p>
          <a:p>
            <a:pPr lvl="0"/>
            <a:r>
              <a:rPr lang="en-GB" dirty="0"/>
              <a:t>Aptos Regular 18pt</a:t>
            </a:r>
          </a:p>
        </p:txBody>
      </p:sp>
      <p:sp>
        <p:nvSpPr>
          <p:cNvPr id="35" name="Picture Placeholder 6" descr="Add a clear, concise statement describing the main purpose of the image">
            <a:extLst>
              <a:ext uri="{FF2B5EF4-FFF2-40B4-BE49-F238E27FC236}">
                <a16:creationId xmlns:a16="http://schemas.microsoft.com/office/drawing/2014/main" id="{C85375D3-F603-A1F9-0769-6A655B6E6692}"/>
              </a:ext>
            </a:extLst>
          </p:cNvPr>
          <p:cNvSpPr>
            <a:spLocks noGrp="1"/>
          </p:cNvSpPr>
          <p:nvPr>
            <p:ph type="pic" sz="quarter" idx="20"/>
          </p:nvPr>
        </p:nvSpPr>
        <p:spPr>
          <a:xfrm>
            <a:off x="6349679" y="2145327"/>
            <a:ext cx="2539327" cy="1748196"/>
          </a:xfrm>
          <a:prstGeom prst="rect">
            <a:avLst/>
          </a:prstGeom>
        </p:spPr>
        <p:txBody>
          <a:bodyPr/>
          <a:lstStyle/>
          <a:p>
            <a:r>
              <a:rPr lang="en-US"/>
              <a:t>Click icon to add picture</a:t>
            </a:r>
          </a:p>
        </p:txBody>
      </p:sp>
      <p:sp>
        <p:nvSpPr>
          <p:cNvPr id="5" name="Text Placeholder 3">
            <a:extLst>
              <a:ext uri="{FF2B5EF4-FFF2-40B4-BE49-F238E27FC236}">
                <a16:creationId xmlns:a16="http://schemas.microsoft.com/office/drawing/2014/main" id="{193885E6-59BA-3D4B-A49F-F83F0A580D69}"/>
              </a:ext>
            </a:extLst>
          </p:cNvPr>
          <p:cNvSpPr>
            <a:spLocks noGrp="1"/>
          </p:cNvSpPr>
          <p:nvPr>
            <p:ph type="body" sz="half" idx="27" hasCustomPrompt="1"/>
          </p:nvPr>
        </p:nvSpPr>
        <p:spPr>
          <a:xfrm>
            <a:off x="6336110" y="4087765"/>
            <a:ext cx="2580038" cy="1377950"/>
          </a:xfrm>
          <a:prstGeom prst="rect">
            <a:avLst/>
          </a:prstGeom>
        </p:spPr>
        <p:txBody>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Body text, </a:t>
            </a:r>
          </a:p>
          <a:p>
            <a:pPr lvl="0"/>
            <a:r>
              <a:rPr lang="en-GB" dirty="0"/>
              <a:t>Aptos Regular 18pt</a:t>
            </a:r>
          </a:p>
        </p:txBody>
      </p:sp>
      <p:sp>
        <p:nvSpPr>
          <p:cNvPr id="36" name="Picture Placeholder 6" descr="Add a clear, concise statement describing the main purpose of the image">
            <a:extLst>
              <a:ext uri="{FF2B5EF4-FFF2-40B4-BE49-F238E27FC236}">
                <a16:creationId xmlns:a16="http://schemas.microsoft.com/office/drawing/2014/main" id="{5B98E73B-EC26-695B-64A0-FE5244D0C7D7}"/>
              </a:ext>
            </a:extLst>
          </p:cNvPr>
          <p:cNvSpPr>
            <a:spLocks noGrp="1"/>
          </p:cNvSpPr>
          <p:nvPr>
            <p:ph type="pic" sz="quarter" idx="21"/>
          </p:nvPr>
        </p:nvSpPr>
        <p:spPr>
          <a:xfrm>
            <a:off x="9218166" y="2145327"/>
            <a:ext cx="2539327" cy="1748196"/>
          </a:xfrm>
          <a:prstGeom prst="rect">
            <a:avLst/>
          </a:prstGeom>
        </p:spPr>
        <p:txBody>
          <a:bodyPr/>
          <a:lstStyle/>
          <a:p>
            <a:r>
              <a:rPr lang="en-US"/>
              <a:t>Click icon to add picture</a:t>
            </a:r>
          </a:p>
        </p:txBody>
      </p:sp>
      <p:sp>
        <p:nvSpPr>
          <p:cNvPr id="6" name="Text Placeholder 3">
            <a:extLst>
              <a:ext uri="{FF2B5EF4-FFF2-40B4-BE49-F238E27FC236}">
                <a16:creationId xmlns:a16="http://schemas.microsoft.com/office/drawing/2014/main" id="{308DBC67-B009-AACF-4F14-CEE565C4E072}"/>
              </a:ext>
            </a:extLst>
          </p:cNvPr>
          <p:cNvSpPr>
            <a:spLocks noGrp="1"/>
          </p:cNvSpPr>
          <p:nvPr>
            <p:ph type="body" sz="half" idx="28" hasCustomPrompt="1"/>
          </p:nvPr>
        </p:nvSpPr>
        <p:spPr>
          <a:xfrm>
            <a:off x="9218166" y="4087765"/>
            <a:ext cx="2539326" cy="1377950"/>
          </a:xfrm>
          <a:prstGeom prst="rect">
            <a:avLst/>
          </a:prstGeom>
        </p:spPr>
        <p:txBody>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Body text, </a:t>
            </a:r>
          </a:p>
          <a:p>
            <a:pPr lvl="0"/>
            <a:r>
              <a:rPr lang="en-GB" dirty="0"/>
              <a:t>Aptos Regular 18pt</a:t>
            </a:r>
          </a:p>
        </p:txBody>
      </p:sp>
      <p:pic>
        <p:nvPicPr>
          <p:cNvPr id="3" name="Picture 2">
            <a:extLst>
              <a:ext uri="{FF2B5EF4-FFF2-40B4-BE49-F238E27FC236}">
                <a16:creationId xmlns:a16="http://schemas.microsoft.com/office/drawing/2014/main" id="{D5C298C2-508C-1619-2F51-CD8DCF5CE8D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0364572" y="6060701"/>
            <a:ext cx="1421688" cy="399052"/>
          </a:xfrm>
          <a:prstGeom prst="rect">
            <a:avLst/>
          </a:prstGeom>
        </p:spPr>
      </p:pic>
    </p:spTree>
    <p:extLst>
      <p:ext uri="{BB962C8B-B14F-4D97-AF65-F5344CB8AC3E}">
        <p14:creationId xmlns:p14="http://schemas.microsoft.com/office/powerpoint/2010/main" val="1931126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mplex _Content – 2 column 1 title, 2 images, 2 text ">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5F1D-3A29-463C-D7AF-7132F92B56CD}"/>
              </a:ext>
            </a:extLst>
          </p:cNvPr>
          <p:cNvSpPr>
            <a:spLocks noGrp="1"/>
          </p:cNvSpPr>
          <p:nvPr>
            <p:ph type="ctrTitle" hasCustomPrompt="1"/>
          </p:nvPr>
        </p:nvSpPr>
        <p:spPr>
          <a:xfrm>
            <a:off x="1354138" y="409575"/>
            <a:ext cx="5965287" cy="1242244"/>
          </a:xfrm>
          <a:prstGeom prst="rect">
            <a:avLst/>
          </a:prstGeom>
        </p:spPr>
        <p:txBody>
          <a:bodyPr anchor="t"/>
          <a:lstStyle>
            <a:lvl1pPr algn="l">
              <a:lnSpc>
                <a:spcPct val="100000"/>
              </a:lnSpc>
              <a:defRPr sz="3600">
                <a:solidFill>
                  <a:schemeClr val="accent1"/>
                </a:solidFill>
              </a:defRPr>
            </a:lvl1pPr>
          </a:lstStyle>
          <a:p>
            <a:pPr lvl="0"/>
            <a:r>
              <a:rPr lang="en-GB" dirty="0"/>
              <a:t>Headline </a:t>
            </a:r>
            <a:br>
              <a:rPr lang="en-GB" dirty="0"/>
            </a:br>
            <a:r>
              <a:rPr lang="en-GB" dirty="0"/>
              <a:t>Aptos Bold 36pt</a:t>
            </a:r>
          </a:p>
        </p:txBody>
      </p:sp>
      <p:sp>
        <p:nvSpPr>
          <p:cNvPr id="7" name="Picture Placeholder 6" descr="Add a clear, concise statement describing the main purpose of the image">
            <a:extLst>
              <a:ext uri="{FF2B5EF4-FFF2-40B4-BE49-F238E27FC236}">
                <a16:creationId xmlns:a16="http://schemas.microsoft.com/office/drawing/2014/main" id="{0799EAC2-36C5-0886-6CEB-AA012D2BF087}"/>
              </a:ext>
            </a:extLst>
          </p:cNvPr>
          <p:cNvSpPr>
            <a:spLocks noGrp="1"/>
          </p:cNvSpPr>
          <p:nvPr>
            <p:ph type="pic" sz="quarter" idx="13"/>
          </p:nvPr>
        </p:nvSpPr>
        <p:spPr>
          <a:xfrm>
            <a:off x="1354138" y="2046440"/>
            <a:ext cx="5070914" cy="2160435"/>
          </a:xfrm>
          <a:prstGeom prst="rect">
            <a:avLst/>
          </a:prstGeom>
        </p:spPr>
        <p:txBody>
          <a:bodyPr/>
          <a:lstStyle/>
          <a:p>
            <a:endParaRPr lang="en-US"/>
          </a:p>
        </p:txBody>
      </p:sp>
      <p:sp>
        <p:nvSpPr>
          <p:cNvPr id="4" name="Text Placeholder 7">
            <a:extLst>
              <a:ext uri="{FF2B5EF4-FFF2-40B4-BE49-F238E27FC236}">
                <a16:creationId xmlns:a16="http://schemas.microsoft.com/office/drawing/2014/main" id="{C5D11EE6-C4E2-EE93-39A9-79D248FDD196}"/>
              </a:ext>
            </a:extLst>
          </p:cNvPr>
          <p:cNvSpPr>
            <a:spLocks noGrp="1"/>
          </p:cNvSpPr>
          <p:nvPr>
            <p:ph type="body" sz="quarter" idx="11" hasCustomPrompt="1"/>
          </p:nvPr>
        </p:nvSpPr>
        <p:spPr>
          <a:xfrm>
            <a:off x="1353402" y="4438650"/>
            <a:ext cx="5070914" cy="1006475"/>
          </a:xfrm>
          <a:prstGeom prst="rect">
            <a:avLst/>
          </a:prstGeom>
        </p:spPr>
        <p:txBody>
          <a:bodyPr/>
          <a:lstStyle>
            <a:lvl1pPr marL="0">
              <a:lnSpc>
                <a:spcPct val="100000"/>
              </a:lnSpc>
              <a:spcBef>
                <a:spcPts val="0"/>
              </a:spcBef>
              <a:buFont typeface="Wingdings" pitchFamily="2" charset="2"/>
              <a:buNone/>
              <a:defRPr sz="1800"/>
            </a:lvl1pPr>
            <a:lvl2pPr>
              <a:buFont typeface="Wingdings" pitchFamily="2" charset="2"/>
              <a:buChar char="§"/>
              <a:defRPr sz="1800"/>
            </a:lvl2pPr>
            <a:lvl3pPr>
              <a:buFont typeface="Wingdings" pitchFamily="2" charset="2"/>
              <a:buChar char="§"/>
              <a:defRPr sz="1800"/>
            </a:lvl3pPr>
            <a:lvl4pPr>
              <a:buFont typeface="Wingdings" pitchFamily="2" charset="2"/>
              <a:buChar char="§"/>
              <a:defRPr sz="1800"/>
            </a:lvl4pPr>
            <a:lvl5pPr>
              <a:buFont typeface="Wingdings" pitchFamily="2" charset="2"/>
              <a:buChar char="§"/>
              <a:defRPr sz="1800"/>
            </a:lvl5pPr>
          </a:lstStyle>
          <a:p>
            <a:pPr lvl="0"/>
            <a:r>
              <a:rPr lang="en-GB" dirty="0"/>
              <a:t>Body text, Aptos Regular 18pt</a:t>
            </a:r>
            <a:endParaRPr lang="en-US" dirty="0"/>
          </a:p>
        </p:txBody>
      </p:sp>
      <p:sp>
        <p:nvSpPr>
          <p:cNvPr id="8" name="Picture Placeholder 6" descr="Add a clear, concise statement describing the main purpose of the image">
            <a:extLst>
              <a:ext uri="{FF2B5EF4-FFF2-40B4-BE49-F238E27FC236}">
                <a16:creationId xmlns:a16="http://schemas.microsoft.com/office/drawing/2014/main" id="{AC751661-2014-7CB4-B61A-24EB30E04B80}"/>
              </a:ext>
            </a:extLst>
          </p:cNvPr>
          <p:cNvSpPr>
            <a:spLocks noGrp="1"/>
          </p:cNvSpPr>
          <p:nvPr>
            <p:ph type="pic" sz="quarter" idx="14"/>
          </p:nvPr>
        </p:nvSpPr>
        <p:spPr>
          <a:xfrm>
            <a:off x="6686368" y="2046440"/>
            <a:ext cx="5070914" cy="2160435"/>
          </a:xfrm>
          <a:prstGeom prst="rect">
            <a:avLst/>
          </a:prstGeom>
        </p:spPr>
        <p:txBody>
          <a:bodyPr/>
          <a:lstStyle/>
          <a:p>
            <a:endParaRPr lang="en-US"/>
          </a:p>
        </p:txBody>
      </p:sp>
      <p:sp>
        <p:nvSpPr>
          <p:cNvPr id="5" name="Text Placeholder 7">
            <a:extLst>
              <a:ext uri="{FF2B5EF4-FFF2-40B4-BE49-F238E27FC236}">
                <a16:creationId xmlns:a16="http://schemas.microsoft.com/office/drawing/2014/main" id="{5584243F-83D4-EC28-5C47-CF5ACA19B5DC}"/>
              </a:ext>
            </a:extLst>
          </p:cNvPr>
          <p:cNvSpPr>
            <a:spLocks noGrp="1"/>
          </p:cNvSpPr>
          <p:nvPr>
            <p:ph type="body" sz="quarter" idx="12" hasCustomPrompt="1"/>
          </p:nvPr>
        </p:nvSpPr>
        <p:spPr>
          <a:xfrm>
            <a:off x="6686367" y="4438650"/>
            <a:ext cx="5049033" cy="1006475"/>
          </a:xfrm>
          <a:prstGeom prst="rect">
            <a:avLst/>
          </a:prstGeom>
        </p:spPr>
        <p:txBody>
          <a:bodyPr/>
          <a:lstStyle>
            <a:lvl1pPr marL="0">
              <a:lnSpc>
                <a:spcPct val="100000"/>
              </a:lnSpc>
              <a:spcBef>
                <a:spcPts val="0"/>
              </a:spcBef>
              <a:buFont typeface="Wingdings" pitchFamily="2" charset="2"/>
              <a:buNone/>
              <a:defRPr sz="1800"/>
            </a:lvl1pPr>
            <a:lvl2pPr>
              <a:buFont typeface="Wingdings" pitchFamily="2" charset="2"/>
              <a:buChar char="§"/>
              <a:defRPr sz="1800"/>
            </a:lvl2pPr>
            <a:lvl3pPr>
              <a:buFont typeface="Wingdings" pitchFamily="2" charset="2"/>
              <a:buChar char="§"/>
              <a:defRPr sz="1800"/>
            </a:lvl3pPr>
            <a:lvl4pPr>
              <a:buFont typeface="Wingdings" pitchFamily="2" charset="2"/>
              <a:buChar char="§"/>
              <a:defRPr sz="1800"/>
            </a:lvl4pPr>
            <a:lvl5pPr>
              <a:buFont typeface="Wingdings" pitchFamily="2" charset="2"/>
              <a:buChar char="§"/>
              <a:defRPr sz="1800"/>
            </a:lvl5pPr>
          </a:lstStyle>
          <a:p>
            <a:pPr lvl="0"/>
            <a:r>
              <a:rPr lang="en-GB" dirty="0"/>
              <a:t>Body text, Aptos Regular 18pt</a:t>
            </a:r>
            <a:endParaRPr lang="en-US" dirty="0"/>
          </a:p>
        </p:txBody>
      </p:sp>
      <p:sp>
        <p:nvSpPr>
          <p:cNvPr id="6" name="Rectangle 5">
            <a:extLst>
              <a:ext uri="{FF2B5EF4-FFF2-40B4-BE49-F238E27FC236}">
                <a16:creationId xmlns:a16="http://schemas.microsoft.com/office/drawing/2014/main" id="{2D31EA68-8F97-2C93-1DF1-0C50A907ABE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0"/>
            <a:ext cx="409575"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A935693-F1F7-EFB7-3F70-BBCEEF923D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0364572" y="6060701"/>
            <a:ext cx="1421688" cy="399052"/>
          </a:xfrm>
          <a:prstGeom prst="rect">
            <a:avLst/>
          </a:prstGeom>
        </p:spPr>
      </p:pic>
    </p:spTree>
    <p:extLst>
      <p:ext uri="{BB962C8B-B14F-4D97-AF65-F5344CB8AC3E}">
        <p14:creationId xmlns:p14="http://schemas.microsoft.com/office/powerpoint/2010/main" val="47598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15E7C-4AED-34D7-9E93-DBCC06767F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FE688DC-D13F-D987-BF69-74EC655CCF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BFD861-E562-406A-B9C4-912AC9A02358}"/>
              </a:ext>
            </a:extLst>
          </p:cNvPr>
          <p:cNvSpPr>
            <a:spLocks noGrp="1"/>
          </p:cNvSpPr>
          <p:nvPr>
            <p:ph type="dt" sz="half" idx="10"/>
          </p:nvPr>
        </p:nvSpPr>
        <p:spPr/>
        <p:txBody>
          <a:bodyPr/>
          <a:lstStyle/>
          <a:p>
            <a:fld id="{2F2B0634-248A-4FEE-98EF-D65A9A79B9AC}" type="datetimeFigureOut">
              <a:rPr lang="en-GB" smtClean="0"/>
              <a:t>22/01/2026</a:t>
            </a:fld>
            <a:endParaRPr lang="en-GB"/>
          </a:p>
        </p:txBody>
      </p:sp>
      <p:sp>
        <p:nvSpPr>
          <p:cNvPr id="5" name="Footer Placeholder 4">
            <a:extLst>
              <a:ext uri="{FF2B5EF4-FFF2-40B4-BE49-F238E27FC236}">
                <a16:creationId xmlns:a16="http://schemas.microsoft.com/office/drawing/2014/main" id="{296ABAAE-AFA8-FB45-D4BA-CF6F6C5FC7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B1D733-69F0-5F35-E92D-2BA24F681360}"/>
              </a:ext>
            </a:extLst>
          </p:cNvPr>
          <p:cNvSpPr>
            <a:spLocks noGrp="1"/>
          </p:cNvSpPr>
          <p:nvPr>
            <p:ph type="sldNum" sz="quarter" idx="12"/>
          </p:nvPr>
        </p:nvSpPr>
        <p:spPr/>
        <p:txBody>
          <a:bodyPr/>
          <a:lstStyle/>
          <a:p>
            <a:fld id="{69DA3BF3-4461-4CC7-8C01-39F496E38040}" type="slidenum">
              <a:rPr lang="en-GB" smtClean="0"/>
              <a:t>‹#›</a:t>
            </a:fld>
            <a:endParaRPr lang="en-GB"/>
          </a:p>
        </p:txBody>
      </p:sp>
    </p:spTree>
    <p:extLst>
      <p:ext uri="{BB962C8B-B14F-4D97-AF65-F5344CB8AC3E}">
        <p14:creationId xmlns:p14="http://schemas.microsoft.com/office/powerpoint/2010/main" val="12547902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D0E4F-EFAD-6866-F7E8-7CB3DD569E6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4A6B4F-B634-8A14-BE0E-1D69FEEFE8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CE322D-179E-ACBA-F2F1-FB98775334DF}"/>
              </a:ext>
            </a:extLst>
          </p:cNvPr>
          <p:cNvSpPr>
            <a:spLocks noGrp="1"/>
          </p:cNvSpPr>
          <p:nvPr>
            <p:ph type="dt" sz="half" idx="10"/>
          </p:nvPr>
        </p:nvSpPr>
        <p:spPr/>
        <p:txBody>
          <a:bodyPr/>
          <a:lstStyle/>
          <a:p>
            <a:fld id="{2F2B0634-248A-4FEE-98EF-D65A9A79B9AC}" type="datetimeFigureOut">
              <a:rPr lang="en-GB" smtClean="0"/>
              <a:t>22/01/2026</a:t>
            </a:fld>
            <a:endParaRPr lang="en-GB"/>
          </a:p>
        </p:txBody>
      </p:sp>
      <p:sp>
        <p:nvSpPr>
          <p:cNvPr id="5" name="Footer Placeholder 4">
            <a:extLst>
              <a:ext uri="{FF2B5EF4-FFF2-40B4-BE49-F238E27FC236}">
                <a16:creationId xmlns:a16="http://schemas.microsoft.com/office/drawing/2014/main" id="{C1D73B10-C786-ACED-A972-E472008F31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4F75D3-C98B-6CBA-65DF-ECAADA942864}"/>
              </a:ext>
            </a:extLst>
          </p:cNvPr>
          <p:cNvSpPr>
            <a:spLocks noGrp="1"/>
          </p:cNvSpPr>
          <p:nvPr>
            <p:ph type="sldNum" sz="quarter" idx="12"/>
          </p:nvPr>
        </p:nvSpPr>
        <p:spPr/>
        <p:txBody>
          <a:bodyPr/>
          <a:lstStyle/>
          <a:p>
            <a:fld id="{69DA3BF3-4461-4CC7-8C01-39F496E38040}" type="slidenum">
              <a:rPr lang="en-GB" smtClean="0"/>
              <a:t>‹#›</a:t>
            </a:fld>
            <a:endParaRPr lang="en-GB"/>
          </a:p>
        </p:txBody>
      </p:sp>
    </p:spTree>
    <p:extLst>
      <p:ext uri="{BB962C8B-B14F-4D97-AF65-F5344CB8AC3E}">
        <p14:creationId xmlns:p14="http://schemas.microsoft.com/office/powerpoint/2010/main" val="833207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mplex _Content – 1 column title and tex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5F1D-3A29-463C-D7AF-7132F92B56CD}"/>
              </a:ext>
            </a:extLst>
          </p:cNvPr>
          <p:cNvSpPr>
            <a:spLocks noGrp="1"/>
          </p:cNvSpPr>
          <p:nvPr>
            <p:ph type="ctrTitle" hasCustomPrompt="1"/>
          </p:nvPr>
        </p:nvSpPr>
        <p:spPr>
          <a:xfrm>
            <a:off x="5136124" y="409575"/>
            <a:ext cx="6604548" cy="1009650"/>
          </a:xfrm>
          <a:prstGeom prst="rect">
            <a:avLst/>
          </a:prstGeom>
        </p:spPr>
        <p:txBody>
          <a:bodyPr anchor="t"/>
          <a:lstStyle>
            <a:lvl1pPr algn="l">
              <a:lnSpc>
                <a:spcPct val="100000"/>
              </a:lnSpc>
              <a:defRPr sz="3600">
                <a:solidFill>
                  <a:schemeClr val="bg1"/>
                </a:solidFill>
              </a:defRPr>
            </a:lvl1pPr>
          </a:lstStyle>
          <a:p>
            <a:pPr lvl="0"/>
            <a:r>
              <a:rPr lang="en-GB" dirty="0"/>
              <a:t>Divider section Title </a:t>
            </a:r>
            <a:br>
              <a:rPr lang="en-GB" dirty="0"/>
            </a:br>
            <a:r>
              <a:rPr lang="en-GB" dirty="0"/>
              <a:t>Aptos Bold 36pt</a:t>
            </a:r>
          </a:p>
        </p:txBody>
      </p:sp>
      <p:sp>
        <p:nvSpPr>
          <p:cNvPr id="4" name="Text Placeholder 7">
            <a:extLst>
              <a:ext uri="{FF2B5EF4-FFF2-40B4-BE49-F238E27FC236}">
                <a16:creationId xmlns:a16="http://schemas.microsoft.com/office/drawing/2014/main" id="{C5D11EE6-C4E2-EE93-39A9-79D248FDD196}"/>
              </a:ext>
            </a:extLst>
          </p:cNvPr>
          <p:cNvSpPr>
            <a:spLocks noGrp="1"/>
          </p:cNvSpPr>
          <p:nvPr>
            <p:ph type="body" sz="quarter" idx="11" hasCustomPrompt="1"/>
          </p:nvPr>
        </p:nvSpPr>
        <p:spPr>
          <a:xfrm>
            <a:off x="5136124" y="1916825"/>
            <a:ext cx="6604547" cy="3528300"/>
          </a:xfrm>
          <a:prstGeom prst="rect">
            <a:avLst/>
          </a:prstGeom>
        </p:spPr>
        <p:txBody>
          <a:bodyPr/>
          <a:lstStyle>
            <a:lvl1pPr marL="0" indent="0">
              <a:lnSpc>
                <a:spcPct val="100000"/>
              </a:lnSpc>
              <a:spcBef>
                <a:spcPts val="0"/>
              </a:spcBef>
              <a:buFont typeface="Wingdings" pitchFamily="2" charset="2"/>
              <a:buNone/>
              <a:defRPr sz="1800">
                <a:solidFill>
                  <a:schemeClr val="bg1"/>
                </a:solidFill>
              </a:defRPr>
            </a:lvl1pPr>
            <a:lvl2pPr>
              <a:buFont typeface="Wingdings" pitchFamily="2" charset="2"/>
              <a:buChar char="§"/>
              <a:defRPr sz="1800"/>
            </a:lvl2pPr>
            <a:lvl3pPr>
              <a:buFont typeface="Wingdings" pitchFamily="2" charset="2"/>
              <a:buChar char="§"/>
              <a:defRPr sz="1800"/>
            </a:lvl3pPr>
            <a:lvl4pPr>
              <a:buFont typeface="Wingdings" pitchFamily="2" charset="2"/>
              <a:buChar char="§"/>
              <a:defRPr sz="1800"/>
            </a:lvl4pPr>
            <a:lvl5pPr>
              <a:buFont typeface="Wingdings" pitchFamily="2" charset="2"/>
              <a:buChar char="§"/>
              <a:defRPr sz="1800"/>
            </a:lvl5pPr>
          </a:lstStyle>
          <a:p>
            <a:pPr lvl="0"/>
            <a:r>
              <a:rPr lang="en-GB" dirty="0"/>
              <a:t>Body text, </a:t>
            </a:r>
          </a:p>
          <a:p>
            <a:pPr lvl="0"/>
            <a:r>
              <a:rPr lang="en-GB" dirty="0"/>
              <a:t>Aptos Regular 18pt</a:t>
            </a:r>
            <a:endParaRPr lang="en-US" dirty="0"/>
          </a:p>
        </p:txBody>
      </p:sp>
      <p:sp>
        <p:nvSpPr>
          <p:cNvPr id="5" name="Rectangle 4">
            <a:extLst>
              <a:ext uri="{FF2B5EF4-FFF2-40B4-BE49-F238E27FC236}">
                <a16:creationId xmlns:a16="http://schemas.microsoft.com/office/drawing/2014/main" id="{7DFDE716-F6EE-9CD2-4183-C3966BF52E8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1354138" y="0"/>
            <a:ext cx="18923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C99A0D4-0838-5973-6802-0E9A93433AF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4535" y="2448"/>
            <a:ext cx="409575"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64D565B-2E0B-B3BA-562F-3D6EFC90B27B}"/>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stretch>
            <a:fillRect/>
          </a:stretch>
        </p:blipFill>
        <p:spPr>
          <a:xfrm>
            <a:off x="10364572" y="6060701"/>
            <a:ext cx="1421688" cy="399052"/>
          </a:xfrm>
          <a:prstGeom prst="rect">
            <a:avLst/>
          </a:prstGeom>
        </p:spPr>
      </p:pic>
    </p:spTree>
    <p:extLst>
      <p:ext uri="{BB962C8B-B14F-4D97-AF65-F5344CB8AC3E}">
        <p14:creationId xmlns:p14="http://schemas.microsoft.com/office/powerpoint/2010/main" val="1976342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56B51-51C7-62A7-0D66-34D82581279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32BEF2-B55F-248B-0D11-1EF4E9CBF3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F20812A-03D6-724C-E884-60CD221518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75A3480-CFB2-EFC7-8E2D-7D08E3208A12}"/>
              </a:ext>
            </a:extLst>
          </p:cNvPr>
          <p:cNvSpPr>
            <a:spLocks noGrp="1"/>
          </p:cNvSpPr>
          <p:nvPr>
            <p:ph type="dt" sz="half" idx="10"/>
          </p:nvPr>
        </p:nvSpPr>
        <p:spPr/>
        <p:txBody>
          <a:bodyPr/>
          <a:lstStyle/>
          <a:p>
            <a:fld id="{2F2B0634-248A-4FEE-98EF-D65A9A79B9AC}" type="datetimeFigureOut">
              <a:rPr lang="en-GB" smtClean="0"/>
              <a:t>22/01/2026</a:t>
            </a:fld>
            <a:endParaRPr lang="en-GB"/>
          </a:p>
        </p:txBody>
      </p:sp>
      <p:sp>
        <p:nvSpPr>
          <p:cNvPr id="6" name="Footer Placeholder 5">
            <a:extLst>
              <a:ext uri="{FF2B5EF4-FFF2-40B4-BE49-F238E27FC236}">
                <a16:creationId xmlns:a16="http://schemas.microsoft.com/office/drawing/2014/main" id="{480BC46C-5294-0814-1E12-9A8A42EF2E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A15C53-BB71-36E4-3CA8-D718A52BB7A6}"/>
              </a:ext>
            </a:extLst>
          </p:cNvPr>
          <p:cNvSpPr>
            <a:spLocks noGrp="1"/>
          </p:cNvSpPr>
          <p:nvPr>
            <p:ph type="sldNum" sz="quarter" idx="12"/>
          </p:nvPr>
        </p:nvSpPr>
        <p:spPr/>
        <p:txBody>
          <a:bodyPr/>
          <a:lstStyle/>
          <a:p>
            <a:fld id="{69DA3BF3-4461-4CC7-8C01-39F496E38040}" type="slidenum">
              <a:rPr lang="en-GB" smtClean="0"/>
              <a:t>‹#›</a:t>
            </a:fld>
            <a:endParaRPr lang="en-GB"/>
          </a:p>
        </p:txBody>
      </p:sp>
    </p:spTree>
    <p:extLst>
      <p:ext uri="{BB962C8B-B14F-4D97-AF65-F5344CB8AC3E}">
        <p14:creationId xmlns:p14="http://schemas.microsoft.com/office/powerpoint/2010/main" val="2905544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1F4EB-B274-D902-930A-E3EE8A36D8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549024-38ED-55FD-C828-4D174954DD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CDC902-A80A-001E-901C-2D2AA268DC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4F8BB70-220D-1E6E-5AE0-401ABB33AE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A30511-02B4-675A-C314-C3DF8E4BB2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25269C-B70E-19F3-311D-2F8787A391C2}"/>
              </a:ext>
            </a:extLst>
          </p:cNvPr>
          <p:cNvSpPr>
            <a:spLocks noGrp="1"/>
          </p:cNvSpPr>
          <p:nvPr>
            <p:ph type="dt" sz="half" idx="10"/>
          </p:nvPr>
        </p:nvSpPr>
        <p:spPr/>
        <p:txBody>
          <a:bodyPr/>
          <a:lstStyle/>
          <a:p>
            <a:fld id="{2F2B0634-248A-4FEE-98EF-D65A9A79B9AC}" type="datetimeFigureOut">
              <a:rPr lang="en-GB" smtClean="0"/>
              <a:t>22/01/2026</a:t>
            </a:fld>
            <a:endParaRPr lang="en-GB"/>
          </a:p>
        </p:txBody>
      </p:sp>
      <p:sp>
        <p:nvSpPr>
          <p:cNvPr id="8" name="Footer Placeholder 7">
            <a:extLst>
              <a:ext uri="{FF2B5EF4-FFF2-40B4-BE49-F238E27FC236}">
                <a16:creationId xmlns:a16="http://schemas.microsoft.com/office/drawing/2014/main" id="{15A0FDD1-E1FD-F4C5-18B5-8AF23326052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068A51E-B3D6-4410-5ACD-A8524618B1B2}"/>
              </a:ext>
            </a:extLst>
          </p:cNvPr>
          <p:cNvSpPr>
            <a:spLocks noGrp="1"/>
          </p:cNvSpPr>
          <p:nvPr>
            <p:ph type="sldNum" sz="quarter" idx="12"/>
          </p:nvPr>
        </p:nvSpPr>
        <p:spPr/>
        <p:txBody>
          <a:bodyPr/>
          <a:lstStyle/>
          <a:p>
            <a:fld id="{69DA3BF3-4461-4CC7-8C01-39F496E38040}" type="slidenum">
              <a:rPr lang="en-GB" smtClean="0"/>
              <a:t>‹#›</a:t>
            </a:fld>
            <a:endParaRPr lang="en-GB"/>
          </a:p>
        </p:txBody>
      </p:sp>
    </p:spTree>
    <p:extLst>
      <p:ext uri="{BB962C8B-B14F-4D97-AF65-F5344CB8AC3E}">
        <p14:creationId xmlns:p14="http://schemas.microsoft.com/office/powerpoint/2010/main" val="2139268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518CB-8A66-4518-B7B1-865470A90F8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F7F3269-D114-3C9C-053E-6CC17D461CBC}"/>
              </a:ext>
            </a:extLst>
          </p:cNvPr>
          <p:cNvSpPr>
            <a:spLocks noGrp="1"/>
          </p:cNvSpPr>
          <p:nvPr>
            <p:ph type="dt" sz="half" idx="10"/>
          </p:nvPr>
        </p:nvSpPr>
        <p:spPr/>
        <p:txBody>
          <a:bodyPr/>
          <a:lstStyle/>
          <a:p>
            <a:fld id="{2F2B0634-248A-4FEE-98EF-D65A9A79B9AC}" type="datetimeFigureOut">
              <a:rPr lang="en-GB" smtClean="0"/>
              <a:t>22/01/2026</a:t>
            </a:fld>
            <a:endParaRPr lang="en-GB"/>
          </a:p>
        </p:txBody>
      </p:sp>
      <p:sp>
        <p:nvSpPr>
          <p:cNvPr id="4" name="Footer Placeholder 3">
            <a:extLst>
              <a:ext uri="{FF2B5EF4-FFF2-40B4-BE49-F238E27FC236}">
                <a16:creationId xmlns:a16="http://schemas.microsoft.com/office/drawing/2014/main" id="{440DD5A5-8805-1F94-0686-486BE5209D4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301D83-EBBA-3917-075D-EDF7249F85B0}"/>
              </a:ext>
            </a:extLst>
          </p:cNvPr>
          <p:cNvSpPr>
            <a:spLocks noGrp="1"/>
          </p:cNvSpPr>
          <p:nvPr>
            <p:ph type="sldNum" sz="quarter" idx="12"/>
          </p:nvPr>
        </p:nvSpPr>
        <p:spPr/>
        <p:txBody>
          <a:bodyPr/>
          <a:lstStyle/>
          <a:p>
            <a:fld id="{69DA3BF3-4461-4CC7-8C01-39F496E38040}" type="slidenum">
              <a:rPr lang="en-GB" smtClean="0"/>
              <a:t>‹#›</a:t>
            </a:fld>
            <a:endParaRPr lang="en-GB"/>
          </a:p>
        </p:txBody>
      </p:sp>
    </p:spTree>
    <p:extLst>
      <p:ext uri="{BB962C8B-B14F-4D97-AF65-F5344CB8AC3E}">
        <p14:creationId xmlns:p14="http://schemas.microsoft.com/office/powerpoint/2010/main" val="2624869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63AE6D-4375-9550-D514-D308473C86E7}"/>
              </a:ext>
            </a:extLst>
          </p:cNvPr>
          <p:cNvSpPr>
            <a:spLocks noGrp="1"/>
          </p:cNvSpPr>
          <p:nvPr>
            <p:ph type="dt" sz="half" idx="10"/>
          </p:nvPr>
        </p:nvSpPr>
        <p:spPr/>
        <p:txBody>
          <a:bodyPr/>
          <a:lstStyle/>
          <a:p>
            <a:fld id="{2F2B0634-248A-4FEE-98EF-D65A9A79B9AC}" type="datetimeFigureOut">
              <a:rPr lang="en-GB" smtClean="0"/>
              <a:t>22/01/2026</a:t>
            </a:fld>
            <a:endParaRPr lang="en-GB"/>
          </a:p>
        </p:txBody>
      </p:sp>
      <p:sp>
        <p:nvSpPr>
          <p:cNvPr id="3" name="Footer Placeholder 2">
            <a:extLst>
              <a:ext uri="{FF2B5EF4-FFF2-40B4-BE49-F238E27FC236}">
                <a16:creationId xmlns:a16="http://schemas.microsoft.com/office/drawing/2014/main" id="{ADF3B04C-4DB3-43AC-D464-28C7110F1C6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2FCFA17-5521-8A8B-D584-1401A42B0416}"/>
              </a:ext>
            </a:extLst>
          </p:cNvPr>
          <p:cNvSpPr>
            <a:spLocks noGrp="1"/>
          </p:cNvSpPr>
          <p:nvPr>
            <p:ph type="sldNum" sz="quarter" idx="12"/>
          </p:nvPr>
        </p:nvSpPr>
        <p:spPr/>
        <p:txBody>
          <a:bodyPr/>
          <a:lstStyle/>
          <a:p>
            <a:fld id="{69DA3BF3-4461-4CC7-8C01-39F496E38040}" type="slidenum">
              <a:rPr lang="en-GB" smtClean="0"/>
              <a:t>‹#›</a:t>
            </a:fld>
            <a:endParaRPr lang="en-GB"/>
          </a:p>
        </p:txBody>
      </p:sp>
    </p:spTree>
    <p:extLst>
      <p:ext uri="{BB962C8B-B14F-4D97-AF65-F5344CB8AC3E}">
        <p14:creationId xmlns:p14="http://schemas.microsoft.com/office/powerpoint/2010/main" val="3019455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B470A-3711-B262-9846-9583FB129A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C8DEE60-0266-CDA1-F512-C5F91C60DE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71E149F-FD38-25B7-546A-E8CF1F3502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E52FF0-1857-2C0F-29D0-7FEC2C1EEFAC}"/>
              </a:ext>
            </a:extLst>
          </p:cNvPr>
          <p:cNvSpPr>
            <a:spLocks noGrp="1"/>
          </p:cNvSpPr>
          <p:nvPr>
            <p:ph type="dt" sz="half" idx="10"/>
          </p:nvPr>
        </p:nvSpPr>
        <p:spPr/>
        <p:txBody>
          <a:bodyPr/>
          <a:lstStyle/>
          <a:p>
            <a:fld id="{2F2B0634-248A-4FEE-98EF-D65A9A79B9AC}" type="datetimeFigureOut">
              <a:rPr lang="en-GB" smtClean="0"/>
              <a:t>22/01/2026</a:t>
            </a:fld>
            <a:endParaRPr lang="en-GB"/>
          </a:p>
        </p:txBody>
      </p:sp>
      <p:sp>
        <p:nvSpPr>
          <p:cNvPr id="6" name="Footer Placeholder 5">
            <a:extLst>
              <a:ext uri="{FF2B5EF4-FFF2-40B4-BE49-F238E27FC236}">
                <a16:creationId xmlns:a16="http://schemas.microsoft.com/office/drawing/2014/main" id="{3542241E-9F33-24C7-B1BA-5AEFE06ACD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DFA31F-4353-19AE-D54B-3598173C7C98}"/>
              </a:ext>
            </a:extLst>
          </p:cNvPr>
          <p:cNvSpPr>
            <a:spLocks noGrp="1"/>
          </p:cNvSpPr>
          <p:nvPr>
            <p:ph type="sldNum" sz="quarter" idx="12"/>
          </p:nvPr>
        </p:nvSpPr>
        <p:spPr/>
        <p:txBody>
          <a:bodyPr/>
          <a:lstStyle/>
          <a:p>
            <a:fld id="{69DA3BF3-4461-4CC7-8C01-39F496E38040}" type="slidenum">
              <a:rPr lang="en-GB" smtClean="0"/>
              <a:t>‹#›</a:t>
            </a:fld>
            <a:endParaRPr lang="en-GB"/>
          </a:p>
        </p:txBody>
      </p:sp>
    </p:spTree>
    <p:extLst>
      <p:ext uri="{BB962C8B-B14F-4D97-AF65-F5344CB8AC3E}">
        <p14:creationId xmlns:p14="http://schemas.microsoft.com/office/powerpoint/2010/main" val="2546404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FCCD0-F6C5-233F-34DE-CC692099D2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CC68C02-9E27-6AF7-C595-39BDBF460F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0D04427-D9FE-AA95-0E95-2217CB8D02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9EC796-9300-88C3-CF0E-CB5351038743}"/>
              </a:ext>
            </a:extLst>
          </p:cNvPr>
          <p:cNvSpPr>
            <a:spLocks noGrp="1"/>
          </p:cNvSpPr>
          <p:nvPr>
            <p:ph type="dt" sz="half" idx="10"/>
          </p:nvPr>
        </p:nvSpPr>
        <p:spPr/>
        <p:txBody>
          <a:bodyPr/>
          <a:lstStyle/>
          <a:p>
            <a:fld id="{2F2B0634-248A-4FEE-98EF-D65A9A79B9AC}" type="datetimeFigureOut">
              <a:rPr lang="en-GB" smtClean="0"/>
              <a:t>22/01/2026</a:t>
            </a:fld>
            <a:endParaRPr lang="en-GB"/>
          </a:p>
        </p:txBody>
      </p:sp>
      <p:sp>
        <p:nvSpPr>
          <p:cNvPr id="6" name="Footer Placeholder 5">
            <a:extLst>
              <a:ext uri="{FF2B5EF4-FFF2-40B4-BE49-F238E27FC236}">
                <a16:creationId xmlns:a16="http://schemas.microsoft.com/office/drawing/2014/main" id="{4548635F-67C8-A0A5-6870-87FB538E8D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50C768-5E1A-728A-823D-E6C68C07A9F3}"/>
              </a:ext>
            </a:extLst>
          </p:cNvPr>
          <p:cNvSpPr>
            <a:spLocks noGrp="1"/>
          </p:cNvSpPr>
          <p:nvPr>
            <p:ph type="sldNum" sz="quarter" idx="12"/>
          </p:nvPr>
        </p:nvSpPr>
        <p:spPr/>
        <p:txBody>
          <a:bodyPr/>
          <a:lstStyle/>
          <a:p>
            <a:fld id="{69DA3BF3-4461-4CC7-8C01-39F496E38040}" type="slidenum">
              <a:rPr lang="en-GB" smtClean="0"/>
              <a:t>‹#›</a:t>
            </a:fld>
            <a:endParaRPr lang="en-GB"/>
          </a:p>
        </p:txBody>
      </p:sp>
    </p:spTree>
    <p:extLst>
      <p:ext uri="{BB962C8B-B14F-4D97-AF65-F5344CB8AC3E}">
        <p14:creationId xmlns:p14="http://schemas.microsoft.com/office/powerpoint/2010/main" val="1458563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0BC3F7-5849-8E1C-CC6C-8E00E73E19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AE921C-BF38-24DE-BF46-7F4251BC1A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2AF417-776B-DA68-82A6-7FA42EBCC4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F2B0634-248A-4FEE-98EF-D65A9A79B9AC}" type="datetimeFigureOut">
              <a:rPr lang="en-GB" smtClean="0"/>
              <a:t>22/01/2026</a:t>
            </a:fld>
            <a:endParaRPr lang="en-GB"/>
          </a:p>
        </p:txBody>
      </p:sp>
      <p:sp>
        <p:nvSpPr>
          <p:cNvPr id="5" name="Footer Placeholder 4">
            <a:extLst>
              <a:ext uri="{FF2B5EF4-FFF2-40B4-BE49-F238E27FC236}">
                <a16:creationId xmlns:a16="http://schemas.microsoft.com/office/drawing/2014/main" id="{8572BEA1-0844-1732-9B2F-F70A0720AB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661D6578-B9A3-F1B4-BE7C-C09CDF1678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9DA3BF3-4461-4CC7-8C01-39F496E38040}" type="slidenum">
              <a:rPr lang="en-GB" smtClean="0"/>
              <a:t>‹#›</a:t>
            </a:fld>
            <a:endParaRPr lang="en-GB"/>
          </a:p>
        </p:txBody>
      </p:sp>
    </p:spTree>
    <p:extLst>
      <p:ext uri="{BB962C8B-B14F-4D97-AF65-F5344CB8AC3E}">
        <p14:creationId xmlns:p14="http://schemas.microsoft.com/office/powerpoint/2010/main" val="310595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BDE158-E1C9-B1AC-ECDC-73BA00A9F65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3" name="Text Placeholder 2">
            <a:extLst>
              <a:ext uri="{FF2B5EF4-FFF2-40B4-BE49-F238E27FC236}">
                <a16:creationId xmlns:a16="http://schemas.microsoft.com/office/drawing/2014/main" id="{BD52742C-E3D3-975E-E4B8-7BDB2954BB9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extLst>
      <p:ext uri="{BB962C8B-B14F-4D97-AF65-F5344CB8AC3E}">
        <p14:creationId xmlns:p14="http://schemas.microsoft.com/office/powerpoint/2010/main" val="3527547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lnSpc>
          <a:spcPct val="90000"/>
        </a:lnSpc>
        <a:spcBef>
          <a:spcPct val="0"/>
        </a:spcBef>
        <a:buNone/>
        <a:defRPr sz="4000" b="1" i="0" kern="1200">
          <a:solidFill>
            <a:schemeClr val="tx1"/>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8">
          <p15:clr>
            <a:srgbClr val="F26B43"/>
          </p15:clr>
        </p15:guide>
        <p15:guide id="2" pos="258">
          <p15:clr>
            <a:srgbClr val="F26B43"/>
          </p15:clr>
        </p15:guide>
        <p15:guide id="3" orient="horz" pos="4064">
          <p15:clr>
            <a:srgbClr val="F26B43"/>
          </p15:clr>
        </p15:guide>
        <p15:guide id="4" pos="853">
          <p15:clr>
            <a:srgbClr val="F26B43"/>
          </p15:clr>
        </p15:guide>
        <p15:guide id="5" pos="1451">
          <p15:clr>
            <a:srgbClr val="F26B43"/>
          </p15:clr>
        </p15:guide>
        <p15:guide id="6" pos="2048">
          <p15:clr>
            <a:srgbClr val="F26B43"/>
          </p15:clr>
        </p15:guide>
        <p15:guide id="7" pos="2643">
          <p15:clr>
            <a:srgbClr val="F26B43"/>
          </p15:clr>
        </p15:guide>
        <p15:guide id="8" pos="3840">
          <p15:clr>
            <a:srgbClr val="F26B43"/>
          </p15:clr>
        </p15:guide>
        <p15:guide id="9" pos="3241">
          <p15:clr>
            <a:srgbClr val="F26B43"/>
          </p15:clr>
        </p15:guide>
        <p15:guide id="10" pos="4436">
          <p15:clr>
            <a:srgbClr val="F26B43"/>
          </p15:clr>
        </p15:guide>
        <p15:guide id="11" pos="5034">
          <p15:clr>
            <a:srgbClr val="F26B43"/>
          </p15:clr>
        </p15:guide>
        <p15:guide id="12" pos="5630">
          <p15:clr>
            <a:srgbClr val="F26B43"/>
          </p15:clr>
        </p15:guide>
        <p15:guide id="13" pos="6226">
          <p15:clr>
            <a:srgbClr val="F26B43"/>
          </p15:clr>
        </p15:guide>
        <p15:guide id="14" pos="6824">
          <p15:clr>
            <a:srgbClr val="F26B43"/>
          </p15:clr>
        </p15:guide>
        <p15:guide id="15" pos="7421">
          <p15:clr>
            <a:srgbClr val="F26B43"/>
          </p15:clr>
        </p15:guide>
        <p15:guide id="16" orient="horz" pos="3430">
          <p15:clr>
            <a:srgbClr val="F26B43"/>
          </p15:clr>
        </p15:guide>
        <p15:guide id="17" orient="horz" pos="2796">
          <p15:clr>
            <a:srgbClr val="F26B43"/>
          </p15:clr>
        </p15:guide>
        <p15:guide id="18" orient="horz" pos="894">
          <p15:clr>
            <a:srgbClr val="F26B43"/>
          </p15:clr>
        </p15:guide>
        <p15:guide id="19" orient="horz" pos="1526">
          <p15:clr>
            <a:srgbClr val="F26B43"/>
          </p15:clr>
        </p15:guide>
        <p15:guide id="20"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hyperlink" Target="https://www.alzheimers.org.uk/what-we-do/our-research/research-projects/pri-dem-project" TargetMode="External"/><Relationship Id="rId7" Type="http://schemas.openxmlformats.org/officeDocument/2006/relationships/hyperlink" Target="https://www.ucl.ac.uk/population-health-sciences/sites/population_health_sciences/files/pridem_report_for_practitioners_and_commissioners.pdf" TargetMode="Externa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https://www.youtube.com/watch?v=aiBBNMnfWiU" TargetMode="External"/><Relationship Id="rId5" Type="http://schemas.openxmlformats.org/officeDocument/2006/relationships/hyperlink" Target="https://www.youtube.com/watch?v=9Jen1IxeNjU" TargetMode="External"/><Relationship Id="rId4" Type="http://schemas.openxmlformats.org/officeDocument/2006/relationships/hyperlink" Target="https://www.alzheimers.org.uk/sites/default/files/2024-12/PriDem_Infographic.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doi.org/10.1093/ageing/afaf12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30.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8.emf"/><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D82992-63AA-FFEA-E605-E305F1F2DE74}"/>
              </a:ext>
            </a:extLst>
          </p:cNvPr>
          <p:cNvSpPr>
            <a:spLocks noGrp="1"/>
          </p:cNvSpPr>
          <p:nvPr>
            <p:ph type="ctrTitle"/>
          </p:nvPr>
        </p:nvSpPr>
        <p:spPr>
          <a:xfrm>
            <a:off x="2469468" y="1023251"/>
            <a:ext cx="8287557" cy="1974670"/>
          </a:xfrm>
        </p:spPr>
        <p:txBody>
          <a:bodyPr/>
          <a:lstStyle/>
          <a:p>
            <a:pPr algn="ctr"/>
            <a:r>
              <a:rPr lang="en-GB" dirty="0">
                <a:latin typeface="+mj-lt"/>
              </a:rPr>
              <a:t>Personalised care and support planning in dementia</a:t>
            </a:r>
            <a:endParaRPr lang="en-US" dirty="0">
              <a:latin typeface="+mj-lt"/>
            </a:endParaRPr>
          </a:p>
        </p:txBody>
      </p:sp>
      <p:sp>
        <p:nvSpPr>
          <p:cNvPr id="2" name="Text Placeholder 1">
            <a:extLst>
              <a:ext uri="{FF2B5EF4-FFF2-40B4-BE49-F238E27FC236}">
                <a16:creationId xmlns:a16="http://schemas.microsoft.com/office/drawing/2014/main" id="{D1487545-F48A-5BCF-DC8A-7D3F2E684893}"/>
              </a:ext>
            </a:extLst>
          </p:cNvPr>
          <p:cNvSpPr>
            <a:spLocks noGrp="1"/>
          </p:cNvSpPr>
          <p:nvPr>
            <p:ph type="body" idx="1"/>
          </p:nvPr>
        </p:nvSpPr>
        <p:spPr>
          <a:xfrm>
            <a:off x="3370264" y="2569964"/>
            <a:ext cx="6485967" cy="361324"/>
          </a:xfrm>
        </p:spPr>
        <p:txBody>
          <a:bodyPr/>
          <a:lstStyle/>
          <a:p>
            <a:pPr lvl="0" algn="ctr"/>
            <a:br>
              <a:rPr lang="en-GB" dirty="0">
                <a:latin typeface="Nunito" pitchFamily="2" charset="0"/>
              </a:rPr>
            </a:br>
            <a:r>
              <a:rPr lang="en-GB" dirty="0">
                <a:latin typeface="+mj-lt"/>
              </a:rPr>
              <a:t>Dr Sarah Griffiths</a:t>
            </a:r>
            <a:br>
              <a:rPr lang="en-GB" dirty="0">
                <a:latin typeface="+mj-lt"/>
              </a:rPr>
            </a:br>
            <a:r>
              <a:rPr lang="en-GB" dirty="0">
                <a:latin typeface="+mj-lt"/>
              </a:rPr>
              <a:t>Senior Research Fellow</a:t>
            </a:r>
            <a:br>
              <a:rPr lang="en-GB" dirty="0">
                <a:latin typeface="+mj-lt"/>
              </a:rPr>
            </a:br>
            <a:r>
              <a:rPr lang="en-GB" dirty="0">
                <a:latin typeface="+mj-lt"/>
              </a:rPr>
              <a:t>University College London</a:t>
            </a:r>
            <a:endParaRPr lang="en-US" dirty="0">
              <a:latin typeface="+mj-lt"/>
            </a:endParaRPr>
          </a:p>
        </p:txBody>
      </p:sp>
      <p:sp>
        <p:nvSpPr>
          <p:cNvPr id="3" name="Text Placeholder 2">
            <a:extLst>
              <a:ext uri="{FF2B5EF4-FFF2-40B4-BE49-F238E27FC236}">
                <a16:creationId xmlns:a16="http://schemas.microsoft.com/office/drawing/2014/main" id="{F635B7B6-4172-6B3E-C450-5795F4ACD088}"/>
              </a:ext>
            </a:extLst>
          </p:cNvPr>
          <p:cNvSpPr>
            <a:spLocks noGrp="1"/>
          </p:cNvSpPr>
          <p:nvPr>
            <p:ph type="body" idx="10"/>
          </p:nvPr>
        </p:nvSpPr>
        <p:spPr>
          <a:xfrm>
            <a:off x="6096000" y="4544634"/>
            <a:ext cx="6485967" cy="361324"/>
          </a:xfrm>
        </p:spPr>
        <p:txBody>
          <a:bodyPr/>
          <a:lstStyle/>
          <a:p>
            <a:r>
              <a:rPr lang="en-US" dirty="0"/>
              <a:t>22/01/2026</a:t>
            </a:r>
          </a:p>
        </p:txBody>
      </p:sp>
      <p:sp>
        <p:nvSpPr>
          <p:cNvPr id="6" name="Text Placeholder 3">
            <a:extLst>
              <a:ext uri="{FF2B5EF4-FFF2-40B4-BE49-F238E27FC236}">
                <a16:creationId xmlns:a16="http://schemas.microsoft.com/office/drawing/2014/main" id="{C1B48B87-4E1D-41E0-4C90-AD4921AC9B4B}"/>
              </a:ext>
            </a:extLst>
          </p:cNvPr>
          <p:cNvSpPr txBox="1">
            <a:spLocks/>
          </p:cNvSpPr>
          <p:nvPr/>
        </p:nvSpPr>
        <p:spPr>
          <a:xfrm>
            <a:off x="1545586" y="6024714"/>
            <a:ext cx="7056548" cy="361324"/>
          </a:xfrm>
          <a:prstGeom prst="rect">
            <a:avLst/>
          </a:prstGeom>
        </p:spPr>
        <p:txBody>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solidFill>
                  <a:schemeClr val="bg1"/>
                </a:solidFill>
              </a:rPr>
              <a:t>Research department of primary care and population health</a:t>
            </a:r>
          </a:p>
        </p:txBody>
      </p:sp>
    </p:spTree>
    <p:extLst>
      <p:ext uri="{BB962C8B-B14F-4D97-AF65-F5344CB8AC3E}">
        <p14:creationId xmlns:p14="http://schemas.microsoft.com/office/powerpoint/2010/main" val="1066985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1EFFA-122E-D823-2A43-91AD650E09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B18D2C-9E03-F5DD-1831-A572FB90FB02}"/>
              </a:ext>
            </a:extLst>
          </p:cNvPr>
          <p:cNvSpPr>
            <a:spLocks noGrp="1"/>
          </p:cNvSpPr>
          <p:nvPr>
            <p:ph type="ctrTitle"/>
          </p:nvPr>
        </p:nvSpPr>
        <p:spPr>
          <a:xfrm>
            <a:off x="954811" y="316977"/>
            <a:ext cx="9263062" cy="1242244"/>
          </a:xfrm>
        </p:spPr>
        <p:txBody>
          <a:bodyPr/>
          <a:lstStyle/>
          <a:p>
            <a:r>
              <a:rPr lang="en-GB" dirty="0">
                <a:latin typeface="+mj-lt"/>
              </a:rPr>
              <a:t>Some intervention highlights</a:t>
            </a:r>
            <a:br>
              <a:rPr lang="en-US" dirty="0">
                <a:latin typeface="Nunito" pitchFamily="2" charset="0"/>
              </a:rPr>
            </a:br>
            <a:endParaRPr lang="en-US" dirty="0"/>
          </a:p>
        </p:txBody>
      </p:sp>
      <p:sp>
        <p:nvSpPr>
          <p:cNvPr id="15" name="Text Placeholder 14">
            <a:extLst>
              <a:ext uri="{FF2B5EF4-FFF2-40B4-BE49-F238E27FC236}">
                <a16:creationId xmlns:a16="http://schemas.microsoft.com/office/drawing/2014/main" id="{E6364682-4386-A3EB-809A-47584A8C85C6}"/>
              </a:ext>
            </a:extLst>
          </p:cNvPr>
          <p:cNvSpPr>
            <a:spLocks noGrp="1"/>
          </p:cNvSpPr>
          <p:nvPr>
            <p:ph type="body" sz="quarter" idx="12"/>
          </p:nvPr>
        </p:nvSpPr>
        <p:spPr>
          <a:xfrm>
            <a:off x="4924426" y="1268474"/>
            <a:ext cx="6777037" cy="1006475"/>
          </a:xfrm>
        </p:spPr>
        <p:txBody>
          <a:bodyPr/>
          <a:lstStyle/>
          <a:p>
            <a:pPr marL="285750" indent="-285750">
              <a:lnSpc>
                <a:spcPct val="115000"/>
              </a:lnSpc>
              <a:spcAft>
                <a:spcPts val="1000"/>
              </a:spcAft>
              <a:buFont typeface="Arial" panose="020B0604020202020204" pitchFamily="34" charset="0"/>
              <a:buChar char="•"/>
            </a:pPr>
            <a:r>
              <a:rPr lang="en-GB" sz="2800" dirty="0">
                <a:latin typeface="+mj-lt"/>
                <a:ea typeface="Calibri" panose="020F0502020204030204" pitchFamily="34" charset="0"/>
                <a:cs typeface="Times New Roman" panose="02020603050405020304" pitchFamily="18" charset="0"/>
              </a:rPr>
              <a:t>Changes to annual dementia reviews </a:t>
            </a:r>
          </a:p>
          <a:p>
            <a:pPr marL="285750" indent="-285750">
              <a:lnSpc>
                <a:spcPct val="115000"/>
              </a:lnSpc>
              <a:spcAft>
                <a:spcPts val="1000"/>
              </a:spcAft>
              <a:buFont typeface="Arial" panose="020B0604020202020204" pitchFamily="34" charset="0"/>
              <a:buChar char="•"/>
            </a:pPr>
            <a:r>
              <a:rPr lang="en-GB" sz="2800" dirty="0">
                <a:latin typeface="+mj-lt"/>
                <a:ea typeface="Calibri" panose="020F0502020204030204" pitchFamily="34" charset="0"/>
                <a:cs typeface="Times New Roman" panose="02020603050405020304" pitchFamily="18" charset="0"/>
              </a:rPr>
              <a:t>Practices becoming more ‘dementia inclusive’ e.g., signage, information stands</a:t>
            </a:r>
          </a:p>
          <a:p>
            <a:pPr marL="285750" indent="-285750">
              <a:lnSpc>
                <a:spcPct val="115000"/>
              </a:lnSpc>
              <a:spcAft>
                <a:spcPts val="1000"/>
              </a:spcAft>
              <a:buFont typeface="Arial" panose="020B0604020202020204" pitchFamily="34" charset="0"/>
              <a:buChar char="•"/>
            </a:pPr>
            <a:r>
              <a:rPr lang="en-GB" sz="2800" dirty="0">
                <a:latin typeface="+mj-lt"/>
                <a:ea typeface="Calibri" panose="020F0502020204030204" pitchFamily="34" charset="0"/>
                <a:cs typeface="Times New Roman" panose="02020603050405020304" pitchFamily="18" charset="0"/>
              </a:rPr>
              <a:t>Formal/informal training delivered by CDLs to range of staff – including joint home visits</a:t>
            </a:r>
          </a:p>
          <a:p>
            <a:pPr marL="285750" indent="-285750">
              <a:lnSpc>
                <a:spcPct val="115000"/>
              </a:lnSpc>
              <a:spcAft>
                <a:spcPts val="1000"/>
              </a:spcAft>
              <a:buFont typeface="Arial" panose="020B0604020202020204" pitchFamily="34" charset="0"/>
              <a:buChar char="•"/>
            </a:pPr>
            <a:r>
              <a:rPr lang="en-GB" sz="2800" dirty="0">
                <a:latin typeface="+mj-lt"/>
                <a:ea typeface="Calibri" panose="020F0502020204030204" pitchFamily="34" charset="0"/>
                <a:cs typeface="Times New Roman" panose="02020603050405020304" pitchFamily="18" charset="0"/>
              </a:rPr>
              <a:t>CDLs mapped national and local services and produced directories for practitioners</a:t>
            </a:r>
            <a:endParaRPr lang="en-GB" dirty="0"/>
          </a:p>
        </p:txBody>
      </p:sp>
      <p:pic>
        <p:nvPicPr>
          <p:cNvPr id="4" name="Picture 3">
            <a:extLst>
              <a:ext uri="{FF2B5EF4-FFF2-40B4-BE49-F238E27FC236}">
                <a16:creationId xmlns:a16="http://schemas.microsoft.com/office/drawing/2014/main" id="{303DBD98-07C7-331C-C101-D44A4354AB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463" y="1268474"/>
            <a:ext cx="4660963" cy="4685175"/>
          </a:xfrm>
          <a:prstGeom prst="rect">
            <a:avLst/>
          </a:prstGeom>
        </p:spPr>
      </p:pic>
    </p:spTree>
    <p:extLst>
      <p:ext uri="{BB962C8B-B14F-4D97-AF65-F5344CB8AC3E}">
        <p14:creationId xmlns:p14="http://schemas.microsoft.com/office/powerpoint/2010/main" val="530570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434A7-1185-D65E-EC90-CF20D1C814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70712D-9CEF-559F-D0F9-8404350A12C0}"/>
              </a:ext>
            </a:extLst>
          </p:cNvPr>
          <p:cNvSpPr>
            <a:spLocks noGrp="1"/>
          </p:cNvSpPr>
          <p:nvPr>
            <p:ph type="ctrTitle"/>
          </p:nvPr>
        </p:nvSpPr>
        <p:spPr>
          <a:xfrm>
            <a:off x="954811" y="316977"/>
            <a:ext cx="9263062" cy="1242244"/>
          </a:xfrm>
        </p:spPr>
        <p:txBody>
          <a:bodyPr/>
          <a:lstStyle/>
          <a:p>
            <a:r>
              <a:rPr lang="en-GB" dirty="0">
                <a:latin typeface="+mj-lt"/>
                <a:ea typeface="Tahoma" panose="020B0604030504040204" pitchFamily="34" charset="0"/>
                <a:cs typeface="Tahoma" panose="020B0604030504040204" pitchFamily="34" charset="0"/>
              </a:rPr>
              <a:t>Audit</a:t>
            </a:r>
            <a:br>
              <a:rPr lang="en-US" dirty="0">
                <a:latin typeface="Nunito" pitchFamily="2" charset="0"/>
              </a:rPr>
            </a:br>
            <a:endParaRPr lang="en-US" dirty="0"/>
          </a:p>
        </p:txBody>
      </p:sp>
      <p:sp>
        <p:nvSpPr>
          <p:cNvPr id="15" name="Text Placeholder 14">
            <a:extLst>
              <a:ext uri="{FF2B5EF4-FFF2-40B4-BE49-F238E27FC236}">
                <a16:creationId xmlns:a16="http://schemas.microsoft.com/office/drawing/2014/main" id="{598E77E8-59DF-6FD9-C4C8-D45FF078070B}"/>
              </a:ext>
            </a:extLst>
          </p:cNvPr>
          <p:cNvSpPr>
            <a:spLocks noGrp="1"/>
          </p:cNvSpPr>
          <p:nvPr>
            <p:ph type="body" sz="quarter" idx="12"/>
          </p:nvPr>
        </p:nvSpPr>
        <p:spPr>
          <a:xfrm>
            <a:off x="1066801" y="1354199"/>
            <a:ext cx="5160380" cy="1006475"/>
          </a:xfrm>
        </p:spPr>
        <p:txBody>
          <a:bodyPr/>
          <a:lstStyle/>
          <a:p>
            <a:pPr marL="457200" indent="-457200">
              <a:lnSpc>
                <a:spcPct val="120000"/>
              </a:lnSpc>
              <a:buFont typeface="Arial" panose="020B0604020202020204" pitchFamily="34" charset="0"/>
              <a:buChar char="•"/>
            </a:pPr>
            <a:r>
              <a:rPr lang="en-GB" sz="2800" dirty="0">
                <a:solidFill>
                  <a:srgbClr val="000000"/>
                </a:solidFill>
                <a:latin typeface="+mj-lt"/>
                <a:ea typeface="Times New Roman" panose="02020603050405020304" pitchFamily="18" charset="0"/>
              </a:rPr>
              <a:t>Comparing pre-intervention year (</a:t>
            </a:r>
            <a:r>
              <a:rPr lang="en-GB" sz="2800" dirty="0">
                <a:latin typeface="+mj-lt"/>
                <a:ea typeface="Calibri" panose="020F0502020204030204" pitchFamily="34" charset="0"/>
              </a:rPr>
              <a:t>April 2018-March 2019) </a:t>
            </a:r>
            <a:r>
              <a:rPr lang="en-GB" sz="2800" dirty="0">
                <a:solidFill>
                  <a:srgbClr val="000000"/>
                </a:solidFill>
                <a:latin typeface="+mj-lt"/>
                <a:ea typeface="Times New Roman" panose="02020603050405020304" pitchFamily="18" charset="0"/>
              </a:rPr>
              <a:t>with intervention year (</a:t>
            </a:r>
            <a:r>
              <a:rPr lang="en-GB" sz="2800" dirty="0">
                <a:latin typeface="+mj-lt"/>
                <a:ea typeface="Calibri" panose="020F0502020204030204" pitchFamily="34" charset="0"/>
              </a:rPr>
              <a:t>April 2022-March 2023)</a:t>
            </a:r>
            <a:endParaRPr lang="en-GB" sz="2800" dirty="0">
              <a:solidFill>
                <a:srgbClr val="000000"/>
              </a:solidFill>
              <a:latin typeface="+mj-lt"/>
              <a:ea typeface="Times New Roman" panose="02020603050405020304" pitchFamily="18" charset="0"/>
            </a:endParaRPr>
          </a:p>
          <a:p>
            <a:pPr marL="457200" indent="-457200">
              <a:lnSpc>
                <a:spcPct val="120000"/>
              </a:lnSpc>
              <a:buFont typeface="Arial" panose="020B0604020202020204" pitchFamily="34" charset="0"/>
              <a:buChar char="•"/>
            </a:pPr>
            <a:r>
              <a:rPr lang="en-GB" sz="2800" dirty="0">
                <a:solidFill>
                  <a:srgbClr val="000000"/>
                </a:solidFill>
                <a:latin typeface="+mj-lt"/>
                <a:ea typeface="Times New Roman" panose="02020603050405020304" pitchFamily="18" charset="0"/>
              </a:rPr>
              <a:t>Presence/absence of care plan</a:t>
            </a:r>
          </a:p>
          <a:p>
            <a:pPr marL="457200" indent="-457200">
              <a:lnSpc>
                <a:spcPct val="120000"/>
              </a:lnSpc>
              <a:buFont typeface="Arial" panose="020B0604020202020204" pitchFamily="34" charset="0"/>
              <a:buChar char="•"/>
            </a:pPr>
            <a:r>
              <a:rPr lang="en-GB" sz="2800" dirty="0">
                <a:solidFill>
                  <a:srgbClr val="000000"/>
                </a:solidFill>
                <a:latin typeface="+mj-lt"/>
                <a:ea typeface="Times New Roman" panose="02020603050405020304" pitchFamily="18" charset="0"/>
              </a:rPr>
              <a:t>Degree of personalisation</a:t>
            </a:r>
          </a:p>
          <a:p>
            <a:pPr marL="457200" indent="-457200">
              <a:lnSpc>
                <a:spcPct val="120000"/>
              </a:lnSpc>
              <a:buFont typeface="Arial" panose="020B0604020202020204" pitchFamily="34" charset="0"/>
              <a:buChar char="•"/>
            </a:pPr>
            <a:r>
              <a:rPr lang="en-GB" sz="2800" dirty="0">
                <a:solidFill>
                  <a:srgbClr val="000000"/>
                </a:solidFill>
                <a:latin typeface="+mj-lt"/>
                <a:ea typeface="Calibri" panose="020F0502020204030204" pitchFamily="34" charset="0"/>
                <a:cs typeface="Arial" panose="020B0604020202020204" pitchFamily="34" charset="0"/>
              </a:rPr>
              <a:t>Domains of care covered </a:t>
            </a:r>
            <a:endParaRPr lang="en-GB" sz="2800" dirty="0">
              <a:latin typeface="+mj-lt"/>
              <a:ea typeface="Calibri" panose="020F0502020204030204" pitchFamily="34" charset="0"/>
              <a:cs typeface="Arial" panose="020B0604020202020204" pitchFamily="34" charset="0"/>
            </a:endParaRPr>
          </a:p>
          <a:p>
            <a:endParaRPr lang="en-GB" dirty="0"/>
          </a:p>
        </p:txBody>
      </p:sp>
      <p:pic>
        <p:nvPicPr>
          <p:cNvPr id="3" name="Picture 2">
            <a:extLst>
              <a:ext uri="{FF2B5EF4-FFF2-40B4-BE49-F238E27FC236}">
                <a16:creationId xmlns:a16="http://schemas.microsoft.com/office/drawing/2014/main" id="{5DF3FD40-60EB-3F88-99D5-300ABC3A1DB8}"/>
              </a:ext>
            </a:extLst>
          </p:cNvPr>
          <p:cNvPicPr>
            <a:picLocks noChangeAspect="1"/>
          </p:cNvPicPr>
          <p:nvPr/>
        </p:nvPicPr>
        <p:blipFill>
          <a:blip r:embed="rId3"/>
          <a:stretch>
            <a:fillRect/>
          </a:stretch>
        </p:blipFill>
        <p:spPr>
          <a:xfrm>
            <a:off x="7009160" y="113628"/>
            <a:ext cx="4920343" cy="5837230"/>
          </a:xfrm>
          <a:prstGeom prst="rect">
            <a:avLst/>
          </a:prstGeom>
        </p:spPr>
      </p:pic>
    </p:spTree>
    <p:extLst>
      <p:ext uri="{BB962C8B-B14F-4D97-AF65-F5344CB8AC3E}">
        <p14:creationId xmlns:p14="http://schemas.microsoft.com/office/powerpoint/2010/main" val="839412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90534E-F3D3-B64F-A6F3-AC0422113E9E}"/>
              </a:ext>
            </a:extLst>
          </p:cNvPr>
          <p:cNvPicPr>
            <a:picLocks noChangeAspect="1"/>
          </p:cNvPicPr>
          <p:nvPr/>
        </p:nvPicPr>
        <p:blipFill>
          <a:blip r:embed="rId3"/>
          <a:stretch>
            <a:fillRect/>
          </a:stretch>
        </p:blipFill>
        <p:spPr>
          <a:xfrm>
            <a:off x="782802" y="1491577"/>
            <a:ext cx="10887654" cy="3874846"/>
          </a:xfrm>
          <a:prstGeom prst="rect">
            <a:avLst/>
          </a:prstGeom>
        </p:spPr>
      </p:pic>
    </p:spTree>
    <p:extLst>
      <p:ext uri="{BB962C8B-B14F-4D97-AF65-F5344CB8AC3E}">
        <p14:creationId xmlns:p14="http://schemas.microsoft.com/office/powerpoint/2010/main" val="1561594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C8E2B-E298-AC93-8EB9-049E1BDF20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3FE908-7175-35E6-CEA7-C4561E4C9A41}"/>
              </a:ext>
            </a:extLst>
          </p:cNvPr>
          <p:cNvSpPr>
            <a:spLocks noGrp="1"/>
          </p:cNvSpPr>
          <p:nvPr>
            <p:ph type="ctrTitle"/>
          </p:nvPr>
        </p:nvSpPr>
        <p:spPr>
          <a:xfrm>
            <a:off x="954811" y="316977"/>
            <a:ext cx="9263062" cy="1242244"/>
          </a:xfrm>
        </p:spPr>
        <p:txBody>
          <a:bodyPr/>
          <a:lstStyle/>
          <a:p>
            <a:r>
              <a:rPr lang="en-GB" dirty="0"/>
              <a:t>Changes within care plans</a:t>
            </a:r>
            <a:br>
              <a:rPr lang="en-US" dirty="0">
                <a:latin typeface="Nunito" pitchFamily="2" charset="0"/>
              </a:rPr>
            </a:br>
            <a:endParaRPr lang="en-US" dirty="0"/>
          </a:p>
        </p:txBody>
      </p:sp>
      <p:sp>
        <p:nvSpPr>
          <p:cNvPr id="15" name="Text Placeholder 14">
            <a:extLst>
              <a:ext uri="{FF2B5EF4-FFF2-40B4-BE49-F238E27FC236}">
                <a16:creationId xmlns:a16="http://schemas.microsoft.com/office/drawing/2014/main" id="{2D73C787-F866-864F-CA90-AE66DD696751}"/>
              </a:ext>
            </a:extLst>
          </p:cNvPr>
          <p:cNvSpPr>
            <a:spLocks noGrp="1"/>
          </p:cNvSpPr>
          <p:nvPr>
            <p:ph type="body" sz="quarter" idx="12"/>
          </p:nvPr>
        </p:nvSpPr>
        <p:spPr>
          <a:xfrm>
            <a:off x="1066800" y="1354199"/>
            <a:ext cx="8891587" cy="1006475"/>
          </a:xfrm>
        </p:spPr>
        <p:txBody>
          <a:bodyPr/>
          <a:lstStyle/>
          <a:p>
            <a:pPr marL="457200" indent="-457200">
              <a:buFont typeface="Arial" panose="020B0604020202020204" pitchFamily="34" charset="0"/>
              <a:buChar char="•"/>
            </a:pPr>
            <a:r>
              <a:rPr lang="en-GB" sz="2800" dirty="0">
                <a:latin typeface="+mj-lt"/>
              </a:rPr>
              <a:t>Indicators of personalisation increased across the board e.g., Agreeing outcomes with person with dementia more than tripled. </a:t>
            </a:r>
          </a:p>
          <a:p>
            <a:pPr marL="457200" indent="-457200">
              <a:buFont typeface="Arial" panose="020B0604020202020204" pitchFamily="34" charset="0"/>
              <a:buChar char="•"/>
            </a:pPr>
            <a:endParaRPr lang="en-GB" sz="2800" dirty="0">
              <a:latin typeface="+mj-lt"/>
            </a:endParaRPr>
          </a:p>
          <a:p>
            <a:pPr marL="457200" indent="-457200">
              <a:buFont typeface="Arial" panose="020B0604020202020204" pitchFamily="34" charset="0"/>
              <a:buChar char="•"/>
            </a:pPr>
            <a:r>
              <a:rPr lang="en-GB" sz="2800" dirty="0">
                <a:latin typeface="+mj-lt"/>
              </a:rPr>
              <a:t>Most areas of care and support covered increased e.g., activities and interests. Suggests move to more holistic care planning </a:t>
            </a:r>
          </a:p>
          <a:p>
            <a:endParaRPr lang="en-GB" dirty="0"/>
          </a:p>
        </p:txBody>
      </p:sp>
    </p:spTree>
    <p:extLst>
      <p:ext uri="{BB962C8B-B14F-4D97-AF65-F5344CB8AC3E}">
        <p14:creationId xmlns:p14="http://schemas.microsoft.com/office/powerpoint/2010/main" val="3358896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686FE-30C9-D0E6-77E5-C9446749AB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7C4941-2B0D-80B4-6F64-8EBB04A57CEE}"/>
              </a:ext>
            </a:extLst>
          </p:cNvPr>
          <p:cNvSpPr>
            <a:spLocks noGrp="1"/>
          </p:cNvSpPr>
          <p:nvPr>
            <p:ph type="ctrTitle"/>
          </p:nvPr>
        </p:nvSpPr>
        <p:spPr>
          <a:xfrm>
            <a:off x="1050061" y="274115"/>
            <a:ext cx="9263062" cy="525985"/>
          </a:xfrm>
        </p:spPr>
        <p:txBody>
          <a:bodyPr/>
          <a:lstStyle/>
          <a:p>
            <a:r>
              <a:rPr lang="en-GB" dirty="0">
                <a:latin typeface="+mj-lt"/>
              </a:rPr>
              <a:t>Examples of interview findings</a:t>
            </a:r>
            <a:endParaRPr lang="en-US" dirty="0">
              <a:latin typeface="+mj-lt"/>
            </a:endParaRPr>
          </a:p>
        </p:txBody>
      </p:sp>
      <p:sp>
        <p:nvSpPr>
          <p:cNvPr id="15" name="Text Placeholder 14">
            <a:extLst>
              <a:ext uri="{FF2B5EF4-FFF2-40B4-BE49-F238E27FC236}">
                <a16:creationId xmlns:a16="http://schemas.microsoft.com/office/drawing/2014/main" id="{A6C75F45-CD51-E37A-F8A3-C4F1D608A15C}"/>
              </a:ext>
            </a:extLst>
          </p:cNvPr>
          <p:cNvSpPr>
            <a:spLocks noGrp="1"/>
          </p:cNvSpPr>
          <p:nvPr>
            <p:ph type="body" sz="quarter" idx="12"/>
          </p:nvPr>
        </p:nvSpPr>
        <p:spPr>
          <a:xfrm>
            <a:off x="1066801" y="1354199"/>
            <a:ext cx="5029199" cy="1006475"/>
          </a:xfrm>
        </p:spPr>
        <p:txBody>
          <a:bodyPr/>
          <a:lstStyle/>
          <a:p>
            <a:pPr indent="0"/>
            <a:endParaRPr lang="en-GB" sz="2400" b="1" dirty="0">
              <a:latin typeface="+mj-lt"/>
            </a:endParaRPr>
          </a:p>
          <a:p>
            <a:pPr indent="0"/>
            <a:r>
              <a:rPr lang="en-GB" sz="2400" dirty="0">
                <a:latin typeface="+mj-lt"/>
              </a:rPr>
              <a:t>Most practices made changes to annual review and care planning systems e.g.,  One-Stop-Shops </a:t>
            </a:r>
          </a:p>
          <a:p>
            <a:pPr indent="0"/>
            <a:r>
              <a:rPr lang="en-GB" sz="2400" dirty="0">
                <a:latin typeface="+mj-lt"/>
              </a:rPr>
              <a:t>(cited in local Dementia Strategy) </a:t>
            </a:r>
          </a:p>
          <a:p>
            <a:pPr marL="457200" indent="-457200">
              <a:buFont typeface="Arial" panose="020B0604020202020204" pitchFamily="34" charset="0"/>
              <a:buChar char="•"/>
            </a:pPr>
            <a:endParaRPr lang="en-GB" sz="2400" dirty="0">
              <a:latin typeface="+mj-lt"/>
            </a:endParaRPr>
          </a:p>
          <a:p>
            <a:pPr indent="0"/>
            <a:r>
              <a:rPr lang="en-GB" sz="2400" dirty="0" err="1">
                <a:latin typeface="+mj-lt"/>
              </a:rPr>
              <a:t>PriDem</a:t>
            </a:r>
            <a:r>
              <a:rPr lang="en-GB" sz="2400" dirty="0">
                <a:latin typeface="+mj-lt"/>
              </a:rPr>
              <a:t> evidence-based resources used and adapted</a:t>
            </a:r>
          </a:p>
          <a:p>
            <a:pPr indent="0"/>
            <a:endParaRPr lang="en-GB" sz="2400" dirty="0">
              <a:latin typeface="+mj-lt"/>
            </a:endParaRPr>
          </a:p>
          <a:p>
            <a:pPr indent="0"/>
            <a:r>
              <a:rPr lang="en-GB" sz="2400" dirty="0">
                <a:latin typeface="+mj-lt"/>
              </a:rPr>
              <a:t>CDLs helped staff improve their knowledge of local and national dementia services</a:t>
            </a:r>
          </a:p>
          <a:p>
            <a:endParaRPr lang="en-GB" dirty="0"/>
          </a:p>
        </p:txBody>
      </p:sp>
      <p:pic>
        <p:nvPicPr>
          <p:cNvPr id="3" name="Picture 2">
            <a:extLst>
              <a:ext uri="{FF2B5EF4-FFF2-40B4-BE49-F238E27FC236}">
                <a16:creationId xmlns:a16="http://schemas.microsoft.com/office/drawing/2014/main" id="{6A0ACBBE-32F5-56BE-731C-8416524CAF60}"/>
              </a:ext>
            </a:extLst>
          </p:cNvPr>
          <p:cNvPicPr>
            <a:picLocks noChangeAspect="1"/>
          </p:cNvPicPr>
          <p:nvPr/>
        </p:nvPicPr>
        <p:blipFill rotWithShape="1">
          <a:blip r:embed="rId3"/>
          <a:srcRect l="47006" t="26103" b="34591"/>
          <a:stretch/>
        </p:blipFill>
        <p:spPr>
          <a:xfrm>
            <a:off x="5529264" y="2015894"/>
            <a:ext cx="6360980" cy="3840155"/>
          </a:xfrm>
          <a:prstGeom prst="rect">
            <a:avLst/>
          </a:prstGeom>
        </p:spPr>
      </p:pic>
      <p:sp>
        <p:nvSpPr>
          <p:cNvPr id="4" name="TextBox 3">
            <a:extLst>
              <a:ext uri="{FF2B5EF4-FFF2-40B4-BE49-F238E27FC236}">
                <a16:creationId xmlns:a16="http://schemas.microsoft.com/office/drawing/2014/main" id="{0125DF5D-674A-12A2-B46A-6EBD57BEB3C6}"/>
              </a:ext>
            </a:extLst>
          </p:cNvPr>
          <p:cNvSpPr txBox="1"/>
          <p:nvPr/>
        </p:nvSpPr>
        <p:spPr>
          <a:xfrm>
            <a:off x="1050061" y="1061787"/>
            <a:ext cx="9529762" cy="954107"/>
          </a:xfrm>
          <a:prstGeom prst="rect">
            <a:avLst/>
          </a:prstGeom>
          <a:noFill/>
        </p:spPr>
        <p:txBody>
          <a:bodyPr wrap="square" rtlCol="0">
            <a:spAutoFit/>
          </a:bodyPr>
          <a:lstStyle/>
          <a:p>
            <a:r>
              <a:rPr lang="en-GB" sz="2800" b="1" dirty="0"/>
              <a:t>Challenging the status quo: reimagining care planning </a:t>
            </a:r>
          </a:p>
          <a:p>
            <a:endParaRPr lang="en-GB" sz="2800" dirty="0"/>
          </a:p>
        </p:txBody>
      </p:sp>
    </p:spTree>
    <p:extLst>
      <p:ext uri="{BB962C8B-B14F-4D97-AF65-F5344CB8AC3E}">
        <p14:creationId xmlns:p14="http://schemas.microsoft.com/office/powerpoint/2010/main" val="1154735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55E26-A0D5-A8C4-0927-DCB1AD9829C1}"/>
            </a:ext>
          </a:extLst>
        </p:cNvPr>
        <p:cNvGrpSpPr/>
        <p:nvPr/>
      </p:nvGrpSpPr>
      <p:grpSpPr>
        <a:xfrm>
          <a:off x="0" y="0"/>
          <a:ext cx="0" cy="0"/>
          <a:chOff x="0" y="0"/>
          <a:chExt cx="0" cy="0"/>
        </a:xfrm>
      </p:grpSpPr>
      <p:sp>
        <p:nvSpPr>
          <p:cNvPr id="15" name="Text Placeholder 14">
            <a:extLst>
              <a:ext uri="{FF2B5EF4-FFF2-40B4-BE49-F238E27FC236}">
                <a16:creationId xmlns:a16="http://schemas.microsoft.com/office/drawing/2014/main" id="{322A200D-A9D0-D3B4-C690-0A91D72798A3}"/>
              </a:ext>
            </a:extLst>
          </p:cNvPr>
          <p:cNvSpPr>
            <a:spLocks noGrp="1"/>
          </p:cNvSpPr>
          <p:nvPr>
            <p:ph type="body" sz="quarter" idx="12"/>
          </p:nvPr>
        </p:nvSpPr>
        <p:spPr>
          <a:xfrm>
            <a:off x="1066801" y="690508"/>
            <a:ext cx="7334249" cy="360424"/>
          </a:xfrm>
        </p:spPr>
        <p:txBody>
          <a:bodyPr/>
          <a:lstStyle/>
          <a:p>
            <a:pPr indent="0"/>
            <a:endParaRPr lang="en-GB" sz="2400" b="1" dirty="0">
              <a:latin typeface="+mj-lt"/>
            </a:endParaRPr>
          </a:p>
          <a:p>
            <a:pPr indent="0"/>
            <a:endParaRPr lang="en-GB" sz="2400" b="1" dirty="0">
              <a:latin typeface="Nunito" pitchFamily="2" charset="0"/>
            </a:endParaRPr>
          </a:p>
          <a:p>
            <a:pPr marL="342900" indent="-342900">
              <a:buFont typeface="Arial" panose="020B0604020202020204" pitchFamily="34" charset="0"/>
              <a:buChar char="•"/>
            </a:pPr>
            <a:r>
              <a:rPr lang="en-GB" sz="2400" dirty="0">
                <a:latin typeface="+mj-lt"/>
              </a:rPr>
              <a:t>Staff feeling more confident and knowledgeable about supporting people with dementia and carers </a:t>
            </a:r>
          </a:p>
          <a:p>
            <a:pPr marL="342900" indent="-342900">
              <a:buFont typeface="Arial" panose="020B0604020202020204" pitchFamily="34" charset="0"/>
              <a:buChar char="•"/>
            </a:pPr>
            <a:endParaRPr lang="en-GB" sz="2400" dirty="0">
              <a:latin typeface="+mj-lt"/>
            </a:endParaRPr>
          </a:p>
          <a:p>
            <a:pPr marL="342900" indent="-342900">
              <a:buFont typeface="Arial" panose="020B0604020202020204" pitchFamily="34" charset="0"/>
              <a:buChar char="•"/>
            </a:pPr>
            <a:r>
              <a:rPr lang="en-GB" sz="2400" dirty="0">
                <a:latin typeface="+mj-lt"/>
              </a:rPr>
              <a:t>Majority of people with dementia and carers found attending an annual review helpful</a:t>
            </a:r>
          </a:p>
          <a:p>
            <a:pPr marL="342900" indent="-342900">
              <a:buFont typeface="Arial" panose="020B0604020202020204" pitchFamily="34" charset="0"/>
              <a:buChar char="•"/>
            </a:pPr>
            <a:endParaRPr lang="en-GB" sz="2400" dirty="0">
              <a:latin typeface="+mj-lt"/>
            </a:endParaRPr>
          </a:p>
          <a:p>
            <a:pPr marL="342900" indent="-342900">
              <a:buFont typeface="Arial" panose="020B0604020202020204" pitchFamily="34" charset="0"/>
              <a:buChar char="•"/>
            </a:pPr>
            <a:r>
              <a:rPr lang="en-GB" sz="2400" dirty="0">
                <a:latin typeface="+mj-lt"/>
              </a:rPr>
              <a:t>Some people noticed that the practices had become more dementia inclusive</a:t>
            </a:r>
          </a:p>
          <a:p>
            <a:pPr marL="342900" indent="-342900">
              <a:buFont typeface="Arial" panose="020B0604020202020204" pitchFamily="34" charset="0"/>
              <a:buChar char="•"/>
            </a:pPr>
            <a:endParaRPr lang="en-GB" sz="2400" dirty="0">
              <a:latin typeface="+mj-lt"/>
            </a:endParaRPr>
          </a:p>
          <a:p>
            <a:pPr marL="342900" indent="-342900">
              <a:buFont typeface="Arial" panose="020B0604020202020204" pitchFamily="34" charset="0"/>
              <a:buChar char="•"/>
            </a:pPr>
            <a:r>
              <a:rPr lang="en-GB" sz="2400" dirty="0">
                <a:latin typeface="+mj-lt"/>
              </a:rPr>
              <a:t>Some changes sustained beyond project lifetime</a:t>
            </a:r>
            <a:endParaRPr lang="en-GB" dirty="0">
              <a:latin typeface="+mj-lt"/>
            </a:endParaRPr>
          </a:p>
        </p:txBody>
      </p:sp>
      <p:sp>
        <p:nvSpPr>
          <p:cNvPr id="4" name="TextBox 3">
            <a:extLst>
              <a:ext uri="{FF2B5EF4-FFF2-40B4-BE49-F238E27FC236}">
                <a16:creationId xmlns:a16="http://schemas.microsoft.com/office/drawing/2014/main" id="{31AA3A4A-E7D1-917E-851D-144F39200CCF}"/>
              </a:ext>
            </a:extLst>
          </p:cNvPr>
          <p:cNvSpPr txBox="1"/>
          <p:nvPr/>
        </p:nvSpPr>
        <p:spPr>
          <a:xfrm>
            <a:off x="1066801" y="573878"/>
            <a:ext cx="9529762" cy="954107"/>
          </a:xfrm>
          <a:prstGeom prst="rect">
            <a:avLst/>
          </a:prstGeom>
          <a:noFill/>
        </p:spPr>
        <p:txBody>
          <a:bodyPr wrap="square" rtlCol="0">
            <a:spAutoFit/>
          </a:bodyPr>
          <a:lstStyle/>
          <a:p>
            <a:r>
              <a:rPr lang="en-GB" sz="2800" b="1" dirty="0">
                <a:latin typeface="+mj-lt"/>
              </a:rPr>
              <a:t>Positive and longer lasting effects </a:t>
            </a:r>
          </a:p>
          <a:p>
            <a:endParaRPr lang="en-GB" sz="2800" dirty="0"/>
          </a:p>
        </p:txBody>
      </p:sp>
      <p:pic>
        <p:nvPicPr>
          <p:cNvPr id="11" name="Picture 10">
            <a:extLst>
              <a:ext uri="{FF2B5EF4-FFF2-40B4-BE49-F238E27FC236}">
                <a16:creationId xmlns:a16="http://schemas.microsoft.com/office/drawing/2014/main" id="{2D844EFF-CFC5-E076-0637-219A1F472F83}"/>
              </a:ext>
            </a:extLst>
          </p:cNvPr>
          <p:cNvPicPr>
            <a:picLocks noChangeAspect="1"/>
          </p:cNvPicPr>
          <p:nvPr/>
        </p:nvPicPr>
        <p:blipFill>
          <a:blip r:embed="rId3"/>
          <a:stretch>
            <a:fillRect/>
          </a:stretch>
        </p:blipFill>
        <p:spPr>
          <a:xfrm>
            <a:off x="8502608" y="690508"/>
            <a:ext cx="3098841" cy="5057307"/>
          </a:xfrm>
          <a:prstGeom prst="rect">
            <a:avLst/>
          </a:prstGeom>
        </p:spPr>
      </p:pic>
    </p:spTree>
    <p:extLst>
      <p:ext uri="{BB962C8B-B14F-4D97-AF65-F5344CB8AC3E}">
        <p14:creationId xmlns:p14="http://schemas.microsoft.com/office/powerpoint/2010/main" val="3785407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72F8A-452D-2B0B-9CFA-D9481ABA49C8}"/>
            </a:ext>
          </a:extLst>
        </p:cNvPr>
        <p:cNvGrpSpPr/>
        <p:nvPr/>
      </p:nvGrpSpPr>
      <p:grpSpPr>
        <a:xfrm>
          <a:off x="0" y="0"/>
          <a:ext cx="0" cy="0"/>
          <a:chOff x="0" y="0"/>
          <a:chExt cx="0" cy="0"/>
        </a:xfrm>
      </p:grpSpPr>
      <p:sp>
        <p:nvSpPr>
          <p:cNvPr id="15" name="Text Placeholder 14">
            <a:extLst>
              <a:ext uri="{FF2B5EF4-FFF2-40B4-BE49-F238E27FC236}">
                <a16:creationId xmlns:a16="http://schemas.microsoft.com/office/drawing/2014/main" id="{69A6C20A-EFF5-44DC-0CE2-7CA5E30CDEC8}"/>
              </a:ext>
            </a:extLst>
          </p:cNvPr>
          <p:cNvSpPr>
            <a:spLocks noGrp="1"/>
          </p:cNvSpPr>
          <p:nvPr>
            <p:ph type="body" sz="quarter" idx="12"/>
          </p:nvPr>
        </p:nvSpPr>
        <p:spPr>
          <a:xfrm>
            <a:off x="909639" y="655276"/>
            <a:ext cx="7334249" cy="360424"/>
          </a:xfrm>
        </p:spPr>
        <p:txBody>
          <a:bodyPr/>
          <a:lstStyle/>
          <a:p>
            <a:pPr indent="0"/>
            <a:endParaRPr lang="en-GB" sz="2400" b="1" dirty="0">
              <a:latin typeface="+mj-lt"/>
            </a:endParaRPr>
          </a:p>
          <a:p>
            <a:pPr indent="0"/>
            <a:endParaRPr lang="en-GB" sz="2400" b="1" dirty="0">
              <a:latin typeface="Nunito" pitchFamily="2" charset="0"/>
            </a:endParaRPr>
          </a:p>
          <a:p>
            <a:pPr indent="0"/>
            <a:r>
              <a:rPr lang="en-GB" sz="2400" dirty="0"/>
              <a:t>Clinical Dementia Leads = extra pair of hands</a:t>
            </a:r>
          </a:p>
          <a:p>
            <a:pPr indent="0"/>
            <a:endParaRPr lang="en-GB" sz="2400" dirty="0"/>
          </a:p>
          <a:p>
            <a:pPr indent="0"/>
            <a:r>
              <a:rPr lang="en-GB" sz="2400" b="1" dirty="0"/>
              <a:t>Areas that did not show improvement:</a:t>
            </a:r>
          </a:p>
          <a:p>
            <a:r>
              <a:rPr lang="en-GB" sz="2400" dirty="0"/>
              <a:t>Progression of dementia and end of life care </a:t>
            </a:r>
          </a:p>
          <a:p>
            <a:r>
              <a:rPr lang="en-GB" sz="2400" dirty="0"/>
              <a:t>(stayed at 5%)</a:t>
            </a:r>
          </a:p>
          <a:p>
            <a:r>
              <a:rPr lang="en-GB" sz="2400" dirty="0"/>
              <a:t>Medication reviews (57% to 58%)</a:t>
            </a:r>
          </a:p>
          <a:p>
            <a:r>
              <a:rPr lang="en-GB" sz="2400" dirty="0"/>
              <a:t>Copy of care plan shared with person with dementia/carer (1% to 4%)</a:t>
            </a:r>
          </a:p>
          <a:p>
            <a:pPr indent="0"/>
            <a:endParaRPr lang="en-GB" sz="2400" dirty="0"/>
          </a:p>
          <a:p>
            <a:pPr indent="0"/>
            <a:endParaRPr lang="en-GB" sz="2400" dirty="0"/>
          </a:p>
          <a:p>
            <a:pPr indent="0"/>
            <a:r>
              <a:rPr lang="en-GB" sz="2400" dirty="0"/>
              <a:t>Follow up after a care planning meeting</a:t>
            </a:r>
          </a:p>
        </p:txBody>
      </p:sp>
      <p:sp>
        <p:nvSpPr>
          <p:cNvPr id="4" name="TextBox 3">
            <a:extLst>
              <a:ext uri="{FF2B5EF4-FFF2-40B4-BE49-F238E27FC236}">
                <a16:creationId xmlns:a16="http://schemas.microsoft.com/office/drawing/2014/main" id="{1148548C-650C-8345-0509-9894133B7F0E}"/>
              </a:ext>
            </a:extLst>
          </p:cNvPr>
          <p:cNvSpPr txBox="1"/>
          <p:nvPr/>
        </p:nvSpPr>
        <p:spPr>
          <a:xfrm>
            <a:off x="909639" y="655276"/>
            <a:ext cx="9529762" cy="523220"/>
          </a:xfrm>
          <a:prstGeom prst="rect">
            <a:avLst/>
          </a:prstGeom>
          <a:noFill/>
        </p:spPr>
        <p:txBody>
          <a:bodyPr wrap="square" rtlCol="0">
            <a:spAutoFit/>
          </a:bodyPr>
          <a:lstStyle/>
          <a:p>
            <a:r>
              <a:rPr lang="en-GB" sz="2800" b="1" dirty="0"/>
              <a:t>Challenges and areas for improvement</a:t>
            </a:r>
            <a:endParaRPr lang="en-GB" sz="2800" dirty="0"/>
          </a:p>
        </p:txBody>
      </p:sp>
      <p:pic>
        <p:nvPicPr>
          <p:cNvPr id="2" name="Picture 1">
            <a:extLst>
              <a:ext uri="{FF2B5EF4-FFF2-40B4-BE49-F238E27FC236}">
                <a16:creationId xmlns:a16="http://schemas.microsoft.com/office/drawing/2014/main" id="{9C91C816-20C5-5717-1B69-298AF5428DB5}"/>
              </a:ext>
            </a:extLst>
          </p:cNvPr>
          <p:cNvPicPr>
            <a:picLocks noChangeAspect="1"/>
          </p:cNvPicPr>
          <p:nvPr/>
        </p:nvPicPr>
        <p:blipFill>
          <a:blip r:embed="rId3"/>
          <a:stretch>
            <a:fillRect/>
          </a:stretch>
        </p:blipFill>
        <p:spPr>
          <a:xfrm>
            <a:off x="7600950" y="3429000"/>
            <a:ext cx="4189677" cy="2202136"/>
          </a:xfrm>
          <a:prstGeom prst="rect">
            <a:avLst/>
          </a:prstGeom>
        </p:spPr>
      </p:pic>
    </p:spTree>
    <p:extLst>
      <p:ext uri="{BB962C8B-B14F-4D97-AF65-F5344CB8AC3E}">
        <p14:creationId xmlns:p14="http://schemas.microsoft.com/office/powerpoint/2010/main" val="1702610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7AB5E1D-4599-E62D-1F64-05DBAAFBC674}"/>
              </a:ext>
            </a:extLst>
          </p:cNvPr>
          <p:cNvPicPr>
            <a:picLocks noChangeAspect="1"/>
          </p:cNvPicPr>
          <p:nvPr/>
        </p:nvPicPr>
        <p:blipFill rotWithShape="1">
          <a:blip r:embed="rId2"/>
          <a:srcRect t="6464" r="-2" b="5752"/>
          <a:stretch>
            <a:fillRect/>
          </a:stretch>
        </p:blipFill>
        <p:spPr>
          <a:xfrm>
            <a:off x="-1" y="-2"/>
            <a:ext cx="5410198" cy="6858002"/>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useBgFill="1">
        <p:nvSpPr>
          <p:cNvPr id="13" name="Rectangle 12">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F451FE-53B2-3BF7-155E-D005DDFA3133}"/>
              </a:ext>
            </a:extLst>
          </p:cNvPr>
          <p:cNvSpPr>
            <a:spLocks noGrp="1"/>
          </p:cNvSpPr>
          <p:nvPr>
            <p:ph type="title"/>
          </p:nvPr>
        </p:nvSpPr>
        <p:spPr>
          <a:xfrm>
            <a:off x="6006503" y="0"/>
            <a:ext cx="5464968" cy="1559301"/>
          </a:xfrm>
        </p:spPr>
        <p:txBody>
          <a:bodyPr vert="horz" lIns="91440" tIns="45720" rIns="91440" bIns="45720" rtlCol="0" anchor="ctr">
            <a:normAutofit/>
          </a:bodyPr>
          <a:lstStyle/>
          <a:p>
            <a:r>
              <a:rPr lang="en-US" sz="4000" dirty="0"/>
              <a:t>Find out more</a:t>
            </a:r>
          </a:p>
        </p:txBody>
      </p:sp>
      <p:sp>
        <p:nvSpPr>
          <p:cNvPr id="4" name="TextBox 3">
            <a:extLst>
              <a:ext uri="{FF2B5EF4-FFF2-40B4-BE49-F238E27FC236}">
                <a16:creationId xmlns:a16="http://schemas.microsoft.com/office/drawing/2014/main" id="{CF821E7E-0EB2-6180-007C-107AAC4E99D2}"/>
              </a:ext>
            </a:extLst>
          </p:cNvPr>
          <p:cNvSpPr txBox="1"/>
          <p:nvPr/>
        </p:nvSpPr>
        <p:spPr>
          <a:xfrm>
            <a:off x="5671458" y="2743200"/>
            <a:ext cx="6368142" cy="3496878"/>
          </a:xfrm>
          <a:prstGeom prst="rect">
            <a:avLst/>
          </a:prstGeom>
        </p:spPr>
        <p:txBody>
          <a:bodyPr vert="horz" lIns="91440" tIns="45720" rIns="91440" bIns="45720" rtlCol="0" anchor="ctr">
            <a:noAutofit/>
          </a:bodyPr>
          <a:lstStyle/>
          <a:p>
            <a:pPr>
              <a:lnSpc>
                <a:spcPct val="90000"/>
              </a:lnSpc>
              <a:spcAft>
                <a:spcPts val="600"/>
              </a:spcAft>
            </a:pPr>
            <a:r>
              <a:rPr lang="en-US" sz="2000" b="1" dirty="0" err="1"/>
              <a:t>PriDem</a:t>
            </a:r>
            <a:r>
              <a:rPr lang="en-US" sz="2000" b="1" dirty="0"/>
              <a:t> information on Alzheimer’s Society website</a:t>
            </a:r>
          </a:p>
          <a:p>
            <a:pPr>
              <a:lnSpc>
                <a:spcPct val="90000"/>
              </a:lnSpc>
              <a:spcAft>
                <a:spcPts val="600"/>
              </a:spcAft>
            </a:pPr>
            <a:r>
              <a:rPr lang="en-US" sz="2000" dirty="0">
                <a:hlinkClick r:id="rId3">
                  <a:extLst>
                    <a:ext uri="{A12FA001-AC4F-418D-AE19-62706E023703}">
                      <ahyp:hlinkClr xmlns:ahyp="http://schemas.microsoft.com/office/drawing/2018/hyperlinkcolor" val="tx"/>
                    </a:ext>
                  </a:extLst>
                </a:hlinkClick>
              </a:rPr>
              <a:t>https://www.alzheimers.org.uk/what-we-do/our-research/research-projects/pri-dem-project</a:t>
            </a:r>
            <a:endParaRPr lang="en-US" sz="2000" dirty="0"/>
          </a:p>
          <a:p>
            <a:pPr>
              <a:lnSpc>
                <a:spcPct val="90000"/>
              </a:lnSpc>
              <a:spcAft>
                <a:spcPts val="600"/>
              </a:spcAft>
            </a:pPr>
            <a:r>
              <a:rPr lang="en-US" sz="2000" b="1" dirty="0"/>
              <a:t>Infographic</a:t>
            </a:r>
          </a:p>
          <a:p>
            <a:pPr>
              <a:lnSpc>
                <a:spcPct val="90000"/>
              </a:lnSpc>
              <a:spcAft>
                <a:spcPts val="600"/>
              </a:spcAft>
            </a:pPr>
            <a:r>
              <a:rPr lang="en-US" sz="2000" dirty="0">
                <a:hlinkClick r:id="rId4"/>
              </a:rPr>
              <a:t>https://www.alzheimers.org.uk/sites/default/files/2024-12/PriDem_Infographic.pdf</a:t>
            </a:r>
            <a:endParaRPr lang="en-US" sz="2000" dirty="0"/>
          </a:p>
          <a:p>
            <a:pPr>
              <a:lnSpc>
                <a:spcPct val="90000"/>
              </a:lnSpc>
              <a:spcAft>
                <a:spcPts val="600"/>
              </a:spcAft>
            </a:pPr>
            <a:r>
              <a:rPr lang="en-US" sz="2000" b="1" dirty="0"/>
              <a:t>Animation for people with dementia and carers</a:t>
            </a:r>
          </a:p>
          <a:p>
            <a:pPr>
              <a:lnSpc>
                <a:spcPct val="90000"/>
              </a:lnSpc>
              <a:spcAft>
                <a:spcPts val="600"/>
              </a:spcAft>
            </a:pPr>
            <a:r>
              <a:rPr lang="en-US" sz="2000" dirty="0">
                <a:hlinkClick r:id="rId5"/>
              </a:rPr>
              <a:t>https://www.youtube.com/watch?v=9Jen1IxeNjU</a:t>
            </a:r>
            <a:r>
              <a:rPr lang="en-US" sz="2000" dirty="0"/>
              <a:t> </a:t>
            </a:r>
          </a:p>
          <a:p>
            <a:pPr>
              <a:lnSpc>
                <a:spcPct val="90000"/>
              </a:lnSpc>
              <a:spcAft>
                <a:spcPts val="600"/>
              </a:spcAft>
            </a:pPr>
            <a:r>
              <a:rPr lang="en-US" sz="2000" b="1" dirty="0"/>
              <a:t>Animation for practitioners and commissioners </a:t>
            </a:r>
          </a:p>
          <a:p>
            <a:pPr>
              <a:lnSpc>
                <a:spcPct val="90000"/>
              </a:lnSpc>
              <a:spcAft>
                <a:spcPts val="600"/>
              </a:spcAft>
            </a:pPr>
            <a:r>
              <a:rPr lang="en-US" sz="2000" dirty="0">
                <a:hlinkClick r:id="rId6"/>
              </a:rPr>
              <a:t>https://www.youtube.com/watch?v=aiBBNMnfWiU</a:t>
            </a:r>
            <a:r>
              <a:rPr lang="en-US" sz="2000" dirty="0"/>
              <a:t> </a:t>
            </a:r>
            <a:endParaRPr lang="en-US" sz="2000" b="1" dirty="0"/>
          </a:p>
          <a:p>
            <a:pPr>
              <a:lnSpc>
                <a:spcPct val="90000"/>
              </a:lnSpc>
              <a:spcAft>
                <a:spcPts val="600"/>
              </a:spcAft>
            </a:pPr>
            <a:r>
              <a:rPr lang="en-US" sz="2000" b="1" dirty="0"/>
              <a:t>Study Report for practitioners and commissioners </a:t>
            </a:r>
            <a:r>
              <a:rPr lang="en-US" sz="2000" dirty="0">
                <a:hlinkClick r:id="rId7"/>
              </a:rPr>
              <a:t>https://www.ucl.ac.uk/population-health-sciences/sites/population_health_sciences/files/pridem_report_for_practitioners_and_commissioners.pdf</a:t>
            </a:r>
            <a:r>
              <a:rPr lang="en-US" sz="2000" dirty="0"/>
              <a:t> </a:t>
            </a:r>
          </a:p>
          <a:p>
            <a:pPr indent="-228600">
              <a:lnSpc>
                <a:spcPct val="90000"/>
              </a:lnSpc>
              <a:spcAft>
                <a:spcPts val="600"/>
              </a:spcAft>
              <a:buFont typeface="Arial" panose="020B0604020202020204" pitchFamily="34" charset="0"/>
              <a:buChar char="•"/>
            </a:pPr>
            <a:endParaRPr lang="en-US" sz="2000" b="1"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1501202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AC635-A6DC-1EFE-89DC-C1FA0C669BA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87A61E8-8A6C-D653-6105-B9286CE87D9C}"/>
              </a:ext>
            </a:extLst>
          </p:cNvPr>
          <p:cNvSpPr>
            <a:spLocks noGrp="1"/>
          </p:cNvSpPr>
          <p:nvPr>
            <p:ph type="ctrTitle"/>
          </p:nvPr>
        </p:nvSpPr>
        <p:spPr>
          <a:xfrm>
            <a:off x="2465110" y="885825"/>
            <a:ext cx="8393390" cy="3068262"/>
          </a:xfrm>
        </p:spPr>
        <p:txBody>
          <a:bodyPr/>
          <a:lstStyle/>
          <a:p>
            <a:pPr algn="ctr"/>
            <a:r>
              <a:rPr lang="en-GB" sz="4400" dirty="0">
                <a:cs typeface="Calibri" panose="020F0502020204030204" pitchFamily="34" charset="0"/>
              </a:rPr>
              <a:t>CAPPD: Communication Aspects of Personalised Care Planning in Dementia</a:t>
            </a:r>
            <a:br>
              <a:rPr lang="en-GB" sz="4400" dirty="0">
                <a:cs typeface="Calibri" panose="020F0502020204030204" pitchFamily="34" charset="0"/>
              </a:rPr>
            </a:br>
            <a:r>
              <a:rPr lang="en-GB" sz="4400" dirty="0">
                <a:cs typeface="Calibri" panose="020F0502020204030204" pitchFamily="34" charset="0"/>
              </a:rPr>
              <a:t>Jan 2024 – Dec 2026 </a:t>
            </a:r>
            <a:endParaRPr lang="en-GB" sz="4400" dirty="0">
              <a:solidFill>
                <a:schemeClr val="accent6">
                  <a:lumMod val="75000"/>
                  <a:lumOff val="25000"/>
                </a:schemeClr>
              </a:solidFill>
              <a:cs typeface="Calibri" panose="020F0502020204030204" pitchFamily="34" charset="0"/>
            </a:endParaRPr>
          </a:p>
        </p:txBody>
      </p:sp>
      <p:sp>
        <p:nvSpPr>
          <p:cNvPr id="2" name="Text Placeholder 1">
            <a:extLst>
              <a:ext uri="{FF2B5EF4-FFF2-40B4-BE49-F238E27FC236}">
                <a16:creationId xmlns:a16="http://schemas.microsoft.com/office/drawing/2014/main" id="{8515E709-078E-642C-469D-D8EB22E5838B}"/>
              </a:ext>
            </a:extLst>
          </p:cNvPr>
          <p:cNvSpPr>
            <a:spLocks noGrp="1"/>
          </p:cNvSpPr>
          <p:nvPr>
            <p:ph type="body" idx="1"/>
          </p:nvPr>
        </p:nvSpPr>
        <p:spPr>
          <a:xfrm>
            <a:off x="3370264" y="2569964"/>
            <a:ext cx="6485967" cy="361324"/>
          </a:xfrm>
        </p:spPr>
        <p:txBody>
          <a:bodyPr/>
          <a:lstStyle/>
          <a:p>
            <a:pPr lvl="0" algn="ctr"/>
            <a:br>
              <a:rPr lang="en-GB" dirty="0">
                <a:latin typeface="Nunito" pitchFamily="2" charset="0"/>
              </a:rPr>
            </a:br>
            <a:endParaRPr lang="en-US" dirty="0"/>
          </a:p>
        </p:txBody>
      </p:sp>
      <p:pic>
        <p:nvPicPr>
          <p:cNvPr id="3" name="Picture 2" descr="A logo with a puzzle piece&#10;&#10;AI-generated content may be incorrect.">
            <a:extLst>
              <a:ext uri="{FF2B5EF4-FFF2-40B4-BE49-F238E27FC236}">
                <a16:creationId xmlns:a16="http://schemas.microsoft.com/office/drawing/2014/main" id="{D80AAB9A-A09E-F36F-4D89-0DB190EB6D7D}"/>
              </a:ext>
            </a:extLst>
          </p:cNvPr>
          <p:cNvPicPr>
            <a:picLocks noChangeAspect="1"/>
          </p:cNvPicPr>
          <p:nvPr/>
        </p:nvPicPr>
        <p:blipFill>
          <a:blip r:embed="rId3">
            <a:extLst>
              <a:ext uri="{28A0092B-C50C-407E-A947-70E740481C1C}">
                <a14:useLocalDpi xmlns:a14="http://schemas.microsoft.com/office/drawing/2010/main" val="0"/>
              </a:ext>
            </a:extLst>
          </a:blip>
          <a:srcRect l="19488" t="13625" r="22673" b="21220"/>
          <a:stretch>
            <a:fillRect/>
          </a:stretch>
        </p:blipFill>
        <p:spPr>
          <a:xfrm>
            <a:off x="6661805" y="4232699"/>
            <a:ext cx="1887129" cy="2125803"/>
          </a:xfrm>
          <a:prstGeom prst="rect">
            <a:avLst/>
          </a:prstGeom>
        </p:spPr>
      </p:pic>
      <p:pic>
        <p:nvPicPr>
          <p:cNvPr id="9" name="Picture 8">
            <a:extLst>
              <a:ext uri="{FF2B5EF4-FFF2-40B4-BE49-F238E27FC236}">
                <a16:creationId xmlns:a16="http://schemas.microsoft.com/office/drawing/2014/main" id="{0565F571-47F7-097A-C797-F76B6AE83AFA}"/>
              </a:ext>
            </a:extLst>
          </p:cNvPr>
          <p:cNvPicPr>
            <a:picLocks noChangeAspect="1"/>
          </p:cNvPicPr>
          <p:nvPr/>
        </p:nvPicPr>
        <p:blipFill>
          <a:blip r:embed="rId4"/>
          <a:stretch>
            <a:fillRect/>
          </a:stretch>
        </p:blipFill>
        <p:spPr>
          <a:xfrm>
            <a:off x="4065310" y="4229100"/>
            <a:ext cx="2355721" cy="1743075"/>
          </a:xfrm>
          <a:prstGeom prst="rect">
            <a:avLst/>
          </a:prstGeom>
        </p:spPr>
      </p:pic>
    </p:spTree>
    <p:extLst>
      <p:ext uri="{BB962C8B-B14F-4D97-AF65-F5344CB8AC3E}">
        <p14:creationId xmlns:p14="http://schemas.microsoft.com/office/powerpoint/2010/main" val="3542497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6070-5B72-1509-7793-2156C6F8F3B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6143674-9707-B87B-2B84-FB6EB461DB8A}"/>
              </a:ext>
            </a:extLst>
          </p:cNvPr>
          <p:cNvSpPr txBox="1"/>
          <p:nvPr/>
        </p:nvSpPr>
        <p:spPr>
          <a:xfrm>
            <a:off x="781051" y="622012"/>
            <a:ext cx="9529762" cy="584775"/>
          </a:xfrm>
          <a:prstGeom prst="rect">
            <a:avLst/>
          </a:prstGeom>
          <a:noFill/>
        </p:spPr>
        <p:txBody>
          <a:bodyPr wrap="square" rtlCol="0">
            <a:spAutoFit/>
          </a:bodyPr>
          <a:lstStyle/>
          <a:p>
            <a:r>
              <a:rPr lang="en-GB" sz="3200" b="1" dirty="0"/>
              <a:t>Background to the project</a:t>
            </a:r>
          </a:p>
        </p:txBody>
      </p:sp>
      <p:sp>
        <p:nvSpPr>
          <p:cNvPr id="3" name="Content Placeholder 2">
            <a:extLst>
              <a:ext uri="{FF2B5EF4-FFF2-40B4-BE49-F238E27FC236}">
                <a16:creationId xmlns:a16="http://schemas.microsoft.com/office/drawing/2014/main" id="{8156EB0F-5ECC-F03C-2D81-DEBA4F990670}"/>
              </a:ext>
            </a:extLst>
          </p:cNvPr>
          <p:cNvSpPr txBox="1">
            <a:spLocks/>
          </p:cNvSpPr>
          <p:nvPr/>
        </p:nvSpPr>
        <p:spPr>
          <a:xfrm>
            <a:off x="440269" y="1700212"/>
            <a:ext cx="10832570" cy="345757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GB" sz="2600" dirty="0">
                <a:latin typeface="+mj-lt"/>
                <a:ea typeface="Calibri" panose="020F0502020204030204" pitchFamily="34" charset="0"/>
                <a:cs typeface="Calibri" panose="020F0502020204030204" pitchFamily="34" charset="0"/>
              </a:rPr>
              <a:t>NHS England (2017) – Care planning a</a:t>
            </a:r>
            <a:r>
              <a:rPr lang="en-GB" sz="2600" kern="0" dirty="0">
                <a:latin typeface="+mj-lt"/>
                <a:ea typeface="Calibri" panose="020F0502020204030204" pitchFamily="34" charset="0"/>
                <a:cs typeface="Calibri" panose="020F0502020204030204" pitchFamily="34" charset="0"/>
              </a:rPr>
              <a:t>chieved through </a:t>
            </a:r>
            <a:r>
              <a:rPr lang="en-GB" sz="2600" kern="0" dirty="0">
                <a:solidFill>
                  <a:srgbClr val="7030A0"/>
                </a:solidFill>
                <a:latin typeface="+mj-lt"/>
                <a:ea typeface="Calibri" panose="020F0502020204030204" pitchFamily="34" charset="0"/>
                <a:cs typeface="Calibri" panose="020F0502020204030204" pitchFamily="34" charset="0"/>
              </a:rPr>
              <a:t>‘</a:t>
            </a:r>
            <a:r>
              <a:rPr lang="en-GB" sz="2600" b="1" i="1" kern="0" dirty="0">
                <a:solidFill>
                  <a:srgbClr val="7030A0"/>
                </a:solidFill>
                <a:latin typeface="+mj-lt"/>
                <a:ea typeface="Calibri" panose="020F0502020204030204" pitchFamily="34" charset="0"/>
                <a:cs typeface="Calibri" panose="020F0502020204030204" pitchFamily="34" charset="0"/>
              </a:rPr>
              <a:t>personalised conversations</a:t>
            </a:r>
            <a:r>
              <a:rPr lang="en-GB" sz="2600" i="1" kern="0" dirty="0">
                <a:solidFill>
                  <a:srgbClr val="7030A0"/>
                </a:solidFill>
                <a:latin typeface="+mj-lt"/>
                <a:ea typeface="Calibri" panose="020F0502020204030204" pitchFamily="34" charset="0"/>
                <a:cs typeface="Calibri" panose="020F0502020204030204" pitchFamily="34" charset="0"/>
              </a:rPr>
              <a:t>’</a:t>
            </a:r>
            <a:r>
              <a:rPr lang="en-GB" sz="2600" kern="0" dirty="0">
                <a:solidFill>
                  <a:srgbClr val="7030A0"/>
                </a:solidFill>
                <a:latin typeface="+mj-lt"/>
                <a:ea typeface="Calibri" panose="020F0502020204030204" pitchFamily="34" charset="0"/>
                <a:cs typeface="Calibri" panose="020F0502020204030204" pitchFamily="34" charset="0"/>
              </a:rPr>
              <a:t> </a:t>
            </a:r>
            <a:r>
              <a:rPr lang="en-GB" sz="2600" kern="0" dirty="0">
                <a:latin typeface="+mj-lt"/>
                <a:ea typeface="Calibri" panose="020F0502020204030204" pitchFamily="34" charset="0"/>
                <a:cs typeface="Calibri" panose="020F0502020204030204" pitchFamily="34" charset="0"/>
              </a:rPr>
              <a:t>focusing on</a:t>
            </a:r>
            <a:r>
              <a:rPr lang="en-GB" sz="2600" b="1" i="1" kern="0" dirty="0">
                <a:latin typeface="+mj-lt"/>
                <a:ea typeface="Calibri" panose="020F0502020204030204" pitchFamily="34" charset="0"/>
                <a:cs typeface="Calibri" panose="020F0502020204030204" pitchFamily="34" charset="0"/>
              </a:rPr>
              <a:t> </a:t>
            </a:r>
            <a:r>
              <a:rPr lang="en-GB" sz="2600" b="1" i="1" kern="0" dirty="0">
                <a:solidFill>
                  <a:srgbClr val="7030A0"/>
                </a:solidFill>
                <a:latin typeface="+mj-lt"/>
                <a:ea typeface="Calibri" panose="020F0502020204030204" pitchFamily="34" charset="0"/>
                <a:cs typeface="Calibri" panose="020F0502020204030204" pitchFamily="34" charset="0"/>
              </a:rPr>
              <a:t>‘what matters?’ </a:t>
            </a:r>
            <a:r>
              <a:rPr lang="en-GB" sz="2600" kern="0" dirty="0">
                <a:latin typeface="+mj-lt"/>
                <a:ea typeface="Calibri" panose="020F0502020204030204" pitchFamily="34" charset="0"/>
                <a:cs typeface="Calibri" panose="020F0502020204030204" pitchFamily="34" charset="0"/>
              </a:rPr>
              <a:t>- but </a:t>
            </a:r>
            <a:r>
              <a:rPr lang="en-GB" sz="2600" dirty="0">
                <a:latin typeface="+mj-lt"/>
                <a:ea typeface="Calibri" panose="020F0502020204030204" pitchFamily="34" charset="0"/>
                <a:cs typeface="Calibri" panose="020F0502020204030204" pitchFamily="34" charset="0"/>
              </a:rPr>
              <a:t>lacks detail on </a:t>
            </a:r>
            <a:r>
              <a:rPr lang="en-GB" sz="2600" b="1" dirty="0">
                <a:latin typeface="+mj-lt"/>
                <a:ea typeface="Calibri" panose="020F0502020204030204" pitchFamily="34" charset="0"/>
                <a:cs typeface="Calibri" panose="020F0502020204030204" pitchFamily="34" charset="0"/>
              </a:rPr>
              <a:t>how</a:t>
            </a:r>
            <a:r>
              <a:rPr lang="en-GB" sz="2600" dirty="0">
                <a:latin typeface="+mj-lt"/>
                <a:ea typeface="Calibri" panose="020F0502020204030204" pitchFamily="34" charset="0"/>
                <a:cs typeface="Calibri" panose="020F0502020204030204" pitchFamily="34" charset="0"/>
              </a:rPr>
              <a:t> to have these conversations</a:t>
            </a:r>
          </a:p>
          <a:p>
            <a:pPr marL="0" indent="0">
              <a:buNone/>
            </a:pPr>
            <a:endParaRPr lang="en-GB" sz="2600" dirty="0">
              <a:latin typeface="+mj-lt"/>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600" b="1" kern="0" dirty="0">
                <a:latin typeface="+mj-lt"/>
                <a:cs typeface="Calibri" panose="020F0502020204030204" pitchFamily="34" charset="0"/>
              </a:rPr>
              <a:t>Wider primary care workforce </a:t>
            </a:r>
            <a:r>
              <a:rPr lang="en-GB" sz="2600" kern="0" dirty="0">
                <a:latin typeface="+mj-lt"/>
                <a:cs typeface="Calibri" panose="020F0502020204030204" pitchFamily="34" charset="0"/>
              </a:rPr>
              <a:t>(e.g., social prescribers, dementia advisors, care co-ordinators, health and wellbeing coaches) to play a greater part in personalised care planning conversations </a:t>
            </a:r>
            <a:endParaRPr lang="en-GB" sz="2600" dirty="0">
              <a:latin typeface="+mj-lt"/>
              <a:ea typeface="Calibri" panose="020F0502020204030204" pitchFamily="34" charset="0"/>
              <a:cs typeface="Times New Roman" panose="02020603050405020304" pitchFamily="18" charset="0"/>
            </a:endParaRPr>
          </a:p>
          <a:p>
            <a:pPr marL="0" indent="0">
              <a:buNone/>
            </a:pPr>
            <a:endParaRPr lang="en-GB" sz="2600" dirty="0">
              <a:latin typeface="+mj-lt"/>
              <a:ea typeface="Calibri" panose="020F0502020204030204" pitchFamily="34" charset="0"/>
              <a:cs typeface="Times New Roman" panose="02020603050405020304" pitchFamily="18" charset="0"/>
            </a:endParaRPr>
          </a:p>
          <a:p>
            <a:pPr>
              <a:buFont typeface="Arial" panose="020B0604020202020204" pitchFamily="34" charset="0"/>
              <a:buChar char="•"/>
            </a:pPr>
            <a:r>
              <a:rPr lang="en-GB" sz="2600" b="1" dirty="0">
                <a:latin typeface="+mj-lt"/>
                <a:ea typeface="Calibri" panose="020F0502020204030204" pitchFamily="34" charset="0"/>
                <a:cs typeface="Calibri" panose="020F0502020204030204" pitchFamily="34" charset="0"/>
              </a:rPr>
              <a:t>BUT </a:t>
            </a:r>
            <a:r>
              <a:rPr lang="en-GB" sz="2600" dirty="0">
                <a:latin typeface="+mj-lt"/>
                <a:ea typeface="Calibri" panose="020F0502020204030204" pitchFamily="34" charset="0"/>
                <a:cs typeface="Calibri" panose="020F0502020204030204" pitchFamily="34" charset="0"/>
              </a:rPr>
              <a:t>many practitioners lack confidence in having these conversations</a:t>
            </a:r>
            <a:endParaRPr lang="en-GB" sz="2400" kern="0" dirty="0">
              <a:cs typeface="Calibri" panose="020F0502020204030204" pitchFamily="34" charset="0"/>
            </a:endParaRPr>
          </a:p>
          <a:p>
            <a:pPr>
              <a:buFont typeface="Arial" panose="020B0604020202020204" pitchFamily="34" charset="0"/>
              <a:buChar char="•"/>
            </a:pPr>
            <a:endParaRPr lang="en-GB" sz="2400" b="1" i="1" u="sng" kern="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GB" b="1" i="1" u="sng" dirty="0">
              <a:latin typeface="Calibri" panose="020F0502020204030204" pitchFamily="34" charset="0"/>
              <a:ea typeface="Calibri" panose="020F0502020204030204" pitchFamily="34" charset="0"/>
              <a:cs typeface="Calibri" panose="020F0502020204030204" pitchFamily="34" charset="0"/>
            </a:endParaRPr>
          </a:p>
          <a:p>
            <a:pPr marL="0" indent="0">
              <a:buFont typeface="Wingdings" pitchFamily="2" charset="2"/>
              <a:buNone/>
            </a:pPr>
            <a:endParaRPr lang="en-GB" dirty="0"/>
          </a:p>
        </p:txBody>
      </p:sp>
    </p:spTree>
    <p:extLst>
      <p:ext uri="{BB962C8B-B14F-4D97-AF65-F5344CB8AC3E}">
        <p14:creationId xmlns:p14="http://schemas.microsoft.com/office/powerpoint/2010/main" val="1275255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7ED34-831E-0FC7-12CF-B04AF5D15A35}"/>
              </a:ext>
            </a:extLst>
          </p:cNvPr>
          <p:cNvSpPr>
            <a:spLocks noGrp="1"/>
          </p:cNvSpPr>
          <p:nvPr>
            <p:ph type="ctrTitle"/>
          </p:nvPr>
        </p:nvSpPr>
        <p:spPr>
          <a:xfrm>
            <a:off x="1354138" y="409575"/>
            <a:ext cx="9263062" cy="1242244"/>
          </a:xfrm>
        </p:spPr>
        <p:txBody>
          <a:bodyPr/>
          <a:lstStyle/>
          <a:p>
            <a:r>
              <a:rPr lang="en-US" dirty="0">
                <a:latin typeface="Nunito" pitchFamily="2" charset="0"/>
              </a:rPr>
              <a:t>Pathway into dementia care research </a:t>
            </a:r>
            <a:br>
              <a:rPr lang="en-US" dirty="0">
                <a:latin typeface="Nunito" pitchFamily="2" charset="0"/>
              </a:rPr>
            </a:br>
            <a:endParaRPr lang="en-US" dirty="0"/>
          </a:p>
        </p:txBody>
      </p:sp>
      <p:pic>
        <p:nvPicPr>
          <p:cNvPr id="13" name="Picture 12">
            <a:extLst>
              <a:ext uri="{FF2B5EF4-FFF2-40B4-BE49-F238E27FC236}">
                <a16:creationId xmlns:a16="http://schemas.microsoft.com/office/drawing/2014/main" id="{6921CB4F-EEF8-316C-589E-4413AF5B5F42}"/>
              </a:ext>
            </a:extLst>
          </p:cNvPr>
          <p:cNvPicPr>
            <a:picLocks noChangeAspect="1"/>
          </p:cNvPicPr>
          <p:nvPr/>
        </p:nvPicPr>
        <p:blipFill>
          <a:blip r:embed="rId3"/>
          <a:srcRect l="7889" r="7889"/>
          <a:stretch>
            <a:fillRect/>
          </a:stretch>
        </p:blipFill>
        <p:spPr>
          <a:xfrm>
            <a:off x="8120471" y="1138768"/>
            <a:ext cx="4071529" cy="4580464"/>
          </a:xfrm>
          <a:prstGeom prst="rect">
            <a:avLst/>
          </a:prstGeom>
        </p:spPr>
      </p:pic>
      <p:sp>
        <p:nvSpPr>
          <p:cNvPr id="15" name="Text Placeholder 14">
            <a:extLst>
              <a:ext uri="{FF2B5EF4-FFF2-40B4-BE49-F238E27FC236}">
                <a16:creationId xmlns:a16="http://schemas.microsoft.com/office/drawing/2014/main" id="{548B3757-D392-1985-AA63-007B7FC0ADEC}"/>
              </a:ext>
            </a:extLst>
          </p:cNvPr>
          <p:cNvSpPr>
            <a:spLocks noGrp="1"/>
          </p:cNvSpPr>
          <p:nvPr>
            <p:ph type="body" sz="quarter" idx="12"/>
          </p:nvPr>
        </p:nvSpPr>
        <p:spPr>
          <a:xfrm>
            <a:off x="219197" y="1896823"/>
            <a:ext cx="7704666" cy="1006475"/>
          </a:xfrm>
        </p:spPr>
        <p:txBody>
          <a:bodyPr/>
          <a:lstStyle/>
          <a:p>
            <a:pPr marL="1143000">
              <a:lnSpc>
                <a:spcPct val="110000"/>
              </a:lnSpc>
              <a:spcAft>
                <a:spcPts val="600"/>
              </a:spcAft>
              <a:buFont typeface="Arial" panose="020B0604020202020204" pitchFamily="34" charset="0"/>
              <a:buChar char="•"/>
            </a:pPr>
            <a:r>
              <a:rPr lang="en-US" sz="2800" dirty="0"/>
              <a:t>Speech and language therapist (SLT)</a:t>
            </a:r>
          </a:p>
          <a:p>
            <a:pPr marL="1143000">
              <a:lnSpc>
                <a:spcPct val="110000"/>
              </a:lnSpc>
              <a:spcAft>
                <a:spcPts val="600"/>
              </a:spcAft>
              <a:buFont typeface="Arial" panose="020B0604020202020204" pitchFamily="34" charset="0"/>
              <a:buChar char="•"/>
            </a:pPr>
            <a:r>
              <a:rPr lang="en-US" sz="2800" dirty="0"/>
              <a:t>Senior Lecturer BSc SLT course</a:t>
            </a:r>
          </a:p>
          <a:p>
            <a:pPr marL="1143000">
              <a:lnSpc>
                <a:spcPct val="110000"/>
              </a:lnSpc>
              <a:spcAft>
                <a:spcPts val="600"/>
              </a:spcAft>
              <a:buFont typeface="Arial" panose="020B0604020202020204" pitchFamily="34" charset="0"/>
              <a:buChar char="•"/>
            </a:pPr>
            <a:r>
              <a:rPr lang="en-US" sz="2800" dirty="0"/>
              <a:t>PhD: </a:t>
            </a:r>
            <a:r>
              <a:rPr lang="en-US" sz="2800" b="1" dirty="0"/>
              <a:t>Everyday conversations in Parkinson’s</a:t>
            </a:r>
          </a:p>
          <a:p>
            <a:pPr marL="1143000">
              <a:lnSpc>
                <a:spcPct val="110000"/>
              </a:lnSpc>
              <a:spcAft>
                <a:spcPts val="600"/>
              </a:spcAft>
              <a:buFont typeface="Arial" panose="020B0604020202020204" pitchFamily="34" charset="0"/>
              <a:buChar char="•"/>
            </a:pPr>
            <a:r>
              <a:rPr lang="en-US" sz="2800" dirty="0"/>
              <a:t>Dementia Research Fellow –  Plymouth</a:t>
            </a:r>
          </a:p>
          <a:p>
            <a:pPr marL="1143000">
              <a:lnSpc>
                <a:spcPct val="110000"/>
              </a:lnSpc>
              <a:spcAft>
                <a:spcPts val="600"/>
              </a:spcAft>
              <a:buFont typeface="Arial" panose="020B0604020202020204" pitchFamily="34" charset="0"/>
              <a:buChar char="•"/>
            </a:pPr>
            <a:r>
              <a:rPr lang="en-US" sz="2800" dirty="0"/>
              <a:t>Senior Dementia Research Fellow – UCL</a:t>
            </a:r>
          </a:p>
          <a:p>
            <a:endParaRPr lang="en-GB" dirty="0"/>
          </a:p>
        </p:txBody>
      </p:sp>
    </p:spTree>
    <p:extLst>
      <p:ext uri="{BB962C8B-B14F-4D97-AF65-F5344CB8AC3E}">
        <p14:creationId xmlns:p14="http://schemas.microsoft.com/office/powerpoint/2010/main" val="3455821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C949F-4F58-AD08-9E1C-0D7932309DD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3BB72C-C9CE-89BD-64BF-D230B931101D}"/>
              </a:ext>
            </a:extLst>
          </p:cNvPr>
          <p:cNvSpPr txBox="1">
            <a:spLocks/>
          </p:cNvSpPr>
          <p:nvPr/>
        </p:nvSpPr>
        <p:spPr>
          <a:xfrm>
            <a:off x="926044" y="1700212"/>
            <a:ext cx="10832570" cy="3457575"/>
          </a:xfrm>
          <a:prstGeom prst="rect">
            <a:avLst/>
          </a:prstGeom>
        </p:spPr>
        <p:txBody>
          <a:bodyPr>
            <a:normAutofit/>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kern="0" dirty="0">
                <a:cs typeface="Calibri" panose="020F0502020204030204" pitchFamily="34" charset="0"/>
              </a:rPr>
              <a:t>Aim of project:  </a:t>
            </a:r>
            <a:r>
              <a:rPr lang="en-GB" kern="0" dirty="0">
                <a:cs typeface="Calibri" panose="020F0502020204030204" pitchFamily="34" charset="0"/>
              </a:rPr>
              <a:t>Develop ‘Training and Guidance Toolkit’: </a:t>
            </a:r>
            <a:r>
              <a:rPr lang="en-GB" b="1" kern="0" dirty="0">
                <a:cs typeface="Calibri" panose="020F0502020204030204" pitchFamily="34" charset="0"/>
              </a:rPr>
              <a:t>communication strategies </a:t>
            </a:r>
            <a:r>
              <a:rPr lang="en-GB" kern="0" dirty="0">
                <a:cs typeface="Calibri" panose="020F0502020204030204" pitchFamily="34" charset="0"/>
              </a:rPr>
              <a:t>for the wider primary care workforce</a:t>
            </a:r>
          </a:p>
          <a:p>
            <a:endParaRPr lang="en-GB" kern="0" dirty="0">
              <a:cs typeface="Calibri" panose="020F0502020204030204" pitchFamily="34" charset="0"/>
            </a:endParaRPr>
          </a:p>
          <a:p>
            <a:pPr marL="0" indent="0">
              <a:buNone/>
            </a:pPr>
            <a:r>
              <a:rPr lang="en-GB" kern="0" dirty="0">
                <a:cs typeface="Calibri" panose="020F0502020204030204" pitchFamily="34" charset="0"/>
              </a:rPr>
              <a:t>Supporting them to facilitate care planning conversations and work alongside GPs to provide holistic and timely personalised care. </a:t>
            </a:r>
          </a:p>
          <a:p>
            <a:pPr>
              <a:buFont typeface="Arial" panose="020B0604020202020204" pitchFamily="34" charset="0"/>
              <a:buChar char="•"/>
            </a:pPr>
            <a:endParaRPr lang="en-GB" sz="2400" b="1" i="1" u="sng" kern="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GB" b="1" i="1" u="sng" dirty="0">
              <a:latin typeface="Calibri" panose="020F0502020204030204" pitchFamily="34" charset="0"/>
              <a:ea typeface="Calibri" panose="020F0502020204030204" pitchFamily="34" charset="0"/>
              <a:cs typeface="Calibri" panose="020F0502020204030204" pitchFamily="34" charset="0"/>
            </a:endParaRPr>
          </a:p>
          <a:p>
            <a:pPr marL="0" indent="0">
              <a:buFont typeface="Wingdings" pitchFamily="2" charset="2"/>
              <a:buNone/>
            </a:pPr>
            <a:endParaRPr lang="en-GB" dirty="0"/>
          </a:p>
        </p:txBody>
      </p:sp>
    </p:spTree>
    <p:extLst>
      <p:ext uri="{BB962C8B-B14F-4D97-AF65-F5344CB8AC3E}">
        <p14:creationId xmlns:p14="http://schemas.microsoft.com/office/powerpoint/2010/main" val="2720064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7CC4A-3F57-DE61-5C80-0303C73F388A}"/>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F3910C8-D2C5-8278-9E3F-EEFEFB5FD063}"/>
              </a:ext>
            </a:extLst>
          </p:cNvPr>
          <p:cNvGraphicFramePr/>
          <p:nvPr>
            <p:extLst>
              <p:ext uri="{D42A27DB-BD31-4B8C-83A1-F6EECF244321}">
                <p14:modId xmlns:p14="http://schemas.microsoft.com/office/powerpoint/2010/main" val="420207419"/>
              </p:ext>
            </p:extLst>
          </p:nvPr>
        </p:nvGraphicFramePr>
        <p:xfrm>
          <a:off x="856864" y="620484"/>
          <a:ext cx="10083279" cy="4800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black background with a black square&#10;&#10;AI-generated content may be incorrect.">
            <a:extLst>
              <a:ext uri="{FF2B5EF4-FFF2-40B4-BE49-F238E27FC236}">
                <a16:creationId xmlns:a16="http://schemas.microsoft.com/office/drawing/2014/main" id="{32D7D378-C491-7896-9CD1-578BE146C947}"/>
              </a:ext>
            </a:extLst>
          </p:cNvPr>
          <p:cNvPicPr>
            <a:picLocks noChangeAspect="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568542" y="794659"/>
            <a:ext cx="653144" cy="653144"/>
          </a:xfrm>
          <a:prstGeom prst="rect">
            <a:avLst/>
          </a:prstGeom>
        </p:spPr>
      </p:pic>
      <p:sp>
        <p:nvSpPr>
          <p:cNvPr id="5" name="TextBox 4">
            <a:extLst>
              <a:ext uri="{FF2B5EF4-FFF2-40B4-BE49-F238E27FC236}">
                <a16:creationId xmlns:a16="http://schemas.microsoft.com/office/drawing/2014/main" id="{23E8C789-9F27-C3CA-6B0D-BFAC6ABB1DEA}"/>
              </a:ext>
            </a:extLst>
          </p:cNvPr>
          <p:cNvSpPr txBox="1"/>
          <p:nvPr/>
        </p:nvSpPr>
        <p:spPr>
          <a:xfrm>
            <a:off x="678997" y="5775851"/>
            <a:ext cx="9679442" cy="923330"/>
          </a:xfrm>
          <a:prstGeom prst="rect">
            <a:avLst/>
          </a:prstGeom>
          <a:noFill/>
        </p:spPr>
        <p:txBody>
          <a:bodyPr wrap="square" rtlCol="0">
            <a:spAutoFit/>
          </a:bodyPr>
          <a:lstStyle/>
          <a:p>
            <a:r>
              <a:rPr lang="en-GB" dirty="0"/>
              <a:t>*Sunjaya, A. M., Schreiber, T., Kantilal, K., Davies, N., &amp; Griffiths, S. (2025). Communication strategies for delivering personalised dementia care and support: a mixed-methods systematic review and narrative synthesis. Age and Ageing, 54(5) </a:t>
            </a:r>
            <a:r>
              <a:rPr lang="en-GB" dirty="0">
                <a:hlinkClick r:id="rId9"/>
              </a:rPr>
              <a:t>https://doi.org/10.1093/ageing/afaf120</a:t>
            </a:r>
            <a:r>
              <a:rPr lang="en-GB" dirty="0"/>
              <a:t> </a:t>
            </a:r>
          </a:p>
        </p:txBody>
      </p:sp>
    </p:spTree>
    <p:extLst>
      <p:ext uri="{BB962C8B-B14F-4D97-AF65-F5344CB8AC3E}">
        <p14:creationId xmlns:p14="http://schemas.microsoft.com/office/powerpoint/2010/main" val="1826160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3B0C6-DEB9-9AE1-BB40-157BE971586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C4F3C7-AB43-886E-3630-4A6D5111DD1F}"/>
              </a:ext>
            </a:extLst>
          </p:cNvPr>
          <p:cNvSpPr txBox="1">
            <a:spLocks/>
          </p:cNvSpPr>
          <p:nvPr/>
        </p:nvSpPr>
        <p:spPr>
          <a:xfrm>
            <a:off x="926044" y="1700212"/>
            <a:ext cx="10832570" cy="3457575"/>
          </a:xfrm>
          <a:prstGeom prst="rect">
            <a:avLst/>
          </a:prstGeom>
        </p:spPr>
        <p:txBody>
          <a:bodyPr>
            <a:normAutofit/>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endParaRPr lang="en-GB" sz="2400" b="1" i="1" u="sng" kern="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GB" b="1" i="1" u="sng" dirty="0">
              <a:latin typeface="Calibri" panose="020F0502020204030204" pitchFamily="34" charset="0"/>
              <a:ea typeface="Calibri" panose="020F0502020204030204" pitchFamily="34" charset="0"/>
              <a:cs typeface="Calibri" panose="020F0502020204030204" pitchFamily="34" charset="0"/>
            </a:endParaRPr>
          </a:p>
          <a:p>
            <a:pPr marL="0" indent="0">
              <a:buFont typeface="Wingdings" pitchFamily="2" charset="2"/>
              <a:buNone/>
            </a:pPr>
            <a:endParaRPr lang="en-GB" dirty="0"/>
          </a:p>
        </p:txBody>
      </p:sp>
      <p:sp>
        <p:nvSpPr>
          <p:cNvPr id="2" name="Title 1">
            <a:extLst>
              <a:ext uri="{FF2B5EF4-FFF2-40B4-BE49-F238E27FC236}">
                <a16:creationId xmlns:a16="http://schemas.microsoft.com/office/drawing/2014/main" id="{8D449AAD-9718-B418-D453-28C442B3DDFA}"/>
              </a:ext>
            </a:extLst>
          </p:cNvPr>
          <p:cNvSpPr txBox="1">
            <a:spLocks/>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lnSpc>
                <a:spcPct val="100000"/>
              </a:lnSpc>
              <a:spcBef>
                <a:spcPct val="0"/>
              </a:spcBef>
              <a:buNone/>
              <a:defRPr sz="3600" b="1" i="0" kern="1200">
                <a:solidFill>
                  <a:schemeClr val="accent1"/>
                </a:solidFill>
                <a:latin typeface="Aptos" panose="020B0004020202020204" pitchFamily="34" charset="0"/>
                <a:ea typeface="+mj-ea"/>
                <a:cs typeface="+mj-cs"/>
              </a:defRPr>
            </a:lvl1pPr>
          </a:lstStyle>
          <a:p>
            <a:r>
              <a:rPr lang="en-GB" dirty="0"/>
              <a:t>Interview findings – three themes </a:t>
            </a:r>
          </a:p>
        </p:txBody>
      </p:sp>
      <p:pic>
        <p:nvPicPr>
          <p:cNvPr id="4" name="Picture 3">
            <a:extLst>
              <a:ext uri="{FF2B5EF4-FFF2-40B4-BE49-F238E27FC236}">
                <a16:creationId xmlns:a16="http://schemas.microsoft.com/office/drawing/2014/main" id="{92D91D82-F48D-8EFD-7533-5C31E5A47B40}"/>
              </a:ext>
            </a:extLst>
          </p:cNvPr>
          <p:cNvPicPr>
            <a:picLocks noChangeAspect="1"/>
          </p:cNvPicPr>
          <p:nvPr/>
        </p:nvPicPr>
        <p:blipFill>
          <a:blip r:embed="rId3"/>
          <a:stretch>
            <a:fillRect/>
          </a:stretch>
        </p:blipFill>
        <p:spPr>
          <a:xfrm>
            <a:off x="1754755" y="1372204"/>
            <a:ext cx="7922645" cy="5250920"/>
          </a:xfrm>
          <a:prstGeom prst="rect">
            <a:avLst/>
          </a:prstGeom>
        </p:spPr>
      </p:pic>
    </p:spTree>
    <p:extLst>
      <p:ext uri="{BB962C8B-B14F-4D97-AF65-F5344CB8AC3E}">
        <p14:creationId xmlns:p14="http://schemas.microsoft.com/office/powerpoint/2010/main" val="4066817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D5037-C890-A8F1-6B89-9BC8DED2E19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DD97E77-817C-A642-4EC8-D5697F56E2CB}"/>
              </a:ext>
            </a:extLst>
          </p:cNvPr>
          <p:cNvSpPr txBox="1"/>
          <p:nvPr/>
        </p:nvSpPr>
        <p:spPr>
          <a:xfrm>
            <a:off x="781051" y="622012"/>
            <a:ext cx="9529762" cy="584775"/>
          </a:xfrm>
          <a:prstGeom prst="rect">
            <a:avLst/>
          </a:prstGeom>
          <a:noFill/>
        </p:spPr>
        <p:txBody>
          <a:bodyPr wrap="square" rtlCol="0">
            <a:spAutoFit/>
          </a:bodyPr>
          <a:lstStyle/>
          <a:p>
            <a:pPr lvl="0"/>
            <a:r>
              <a:rPr lang="en-GB" sz="3200" b="1" dirty="0"/>
              <a:t>Theme 1: Beyond the tick box</a:t>
            </a:r>
            <a:endParaRPr kumimoji="0" lang="en-GB" sz="3200" b="1"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707844E0-8846-06EA-84C9-939210F5C5AF}"/>
              </a:ext>
            </a:extLst>
          </p:cNvPr>
          <p:cNvSpPr txBox="1">
            <a:spLocks/>
          </p:cNvSpPr>
          <p:nvPr/>
        </p:nvSpPr>
        <p:spPr>
          <a:xfrm>
            <a:off x="781051" y="1700212"/>
            <a:ext cx="7734299" cy="3457575"/>
          </a:xfrm>
          <a:prstGeom prst="rect">
            <a:avLst/>
          </a:prstGeom>
        </p:spPr>
        <p:txBody>
          <a:bodyPr>
            <a:normAutofit/>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400" dirty="0"/>
          </a:p>
          <a:p>
            <a:r>
              <a:rPr lang="en-GB" sz="2400" dirty="0">
                <a:latin typeface="+mj-lt"/>
              </a:rPr>
              <a:t>Over reliance on check-list approaches </a:t>
            </a:r>
          </a:p>
          <a:p>
            <a:r>
              <a:rPr lang="en-GB" sz="2400" dirty="0">
                <a:latin typeface="+mj-lt"/>
              </a:rPr>
              <a:t>Time and preparation essential </a:t>
            </a:r>
          </a:p>
          <a:p>
            <a:r>
              <a:rPr lang="en-GB" sz="2400" dirty="0">
                <a:latin typeface="+mj-lt"/>
              </a:rPr>
              <a:t>Communication adaptations (e.g., visual resources)</a:t>
            </a:r>
          </a:p>
          <a:p>
            <a:r>
              <a:rPr lang="en-GB" sz="2400" dirty="0">
                <a:latin typeface="+mj-lt"/>
              </a:rPr>
              <a:t>Cultural humility </a:t>
            </a:r>
          </a:p>
          <a:p>
            <a:r>
              <a:rPr lang="en-GB" sz="2400" dirty="0">
                <a:latin typeface="+mj-lt"/>
              </a:rPr>
              <a:t>Unhurried talk enables storytelling, enables disclosure</a:t>
            </a:r>
          </a:p>
          <a:p>
            <a:r>
              <a:rPr lang="en-GB" sz="2400" dirty="0">
                <a:latin typeface="+mj-lt"/>
              </a:rPr>
              <a:t>Conversation as intervention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1" i="1" u="sng" strike="noStrike" kern="0" cap="none" spc="0" normalizeH="0" baseline="0" noProof="0" dirty="0">
              <a:ln>
                <a:noFill/>
              </a:ln>
              <a:solidFill>
                <a:srgbClr val="000000"/>
              </a:solidFill>
              <a:effectLst/>
              <a:uLnTx/>
              <a:uFillTx/>
              <a:latin typeface="+mj-lt"/>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1" i="1" u="sng"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endParaRPr kumimoji="0" lang="en-GB" sz="2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p:txBody>
      </p:sp>
      <p:pic>
        <p:nvPicPr>
          <p:cNvPr id="2" name="Picture 1">
            <a:extLst>
              <a:ext uri="{FF2B5EF4-FFF2-40B4-BE49-F238E27FC236}">
                <a16:creationId xmlns:a16="http://schemas.microsoft.com/office/drawing/2014/main" id="{8EBAEDFD-C51E-DACA-8589-87A462FB524C}"/>
              </a:ext>
            </a:extLst>
          </p:cNvPr>
          <p:cNvPicPr>
            <a:picLocks noChangeAspect="1"/>
          </p:cNvPicPr>
          <p:nvPr/>
        </p:nvPicPr>
        <p:blipFill>
          <a:blip r:embed="rId3"/>
          <a:stretch>
            <a:fillRect/>
          </a:stretch>
        </p:blipFill>
        <p:spPr>
          <a:xfrm>
            <a:off x="8696250" y="660258"/>
            <a:ext cx="3234853" cy="3113456"/>
          </a:xfrm>
          <a:prstGeom prst="rect">
            <a:avLst/>
          </a:prstGeom>
        </p:spPr>
      </p:pic>
      <p:sp>
        <p:nvSpPr>
          <p:cNvPr id="5" name="Speech Bubble: Rectangle with Corners Rounded 4">
            <a:extLst>
              <a:ext uri="{FF2B5EF4-FFF2-40B4-BE49-F238E27FC236}">
                <a16:creationId xmlns:a16="http://schemas.microsoft.com/office/drawing/2014/main" id="{2A1FE66D-A0A7-C377-A6BB-CA3440A8A11B}"/>
              </a:ext>
            </a:extLst>
          </p:cNvPr>
          <p:cNvSpPr/>
          <p:nvPr/>
        </p:nvSpPr>
        <p:spPr>
          <a:xfrm>
            <a:off x="3147709" y="1903473"/>
            <a:ext cx="6125029" cy="3582988"/>
          </a:xfrm>
          <a:prstGeom prst="wedgeRoundRectCallout">
            <a:avLst>
              <a:gd name="adj1" fmla="val 64239"/>
              <a:gd name="adj2" fmla="val -1973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It was an entire tick box exercise whereby it was merely yes or no, and even if it was a no, it wouldn’t have made any difference, there was no follow-on from the no.</a:t>
            </a:r>
          </a:p>
          <a:p>
            <a:pPr algn="ctr"/>
            <a:endParaRPr lang="en-GB" sz="2400" b="1" dirty="0"/>
          </a:p>
          <a:p>
            <a:pPr algn="ctr"/>
            <a:r>
              <a:rPr lang="en-GB" sz="2400" b="1" dirty="0"/>
              <a:t>(Person with dementia)</a:t>
            </a:r>
          </a:p>
        </p:txBody>
      </p:sp>
    </p:spTree>
    <p:extLst>
      <p:ext uri="{BB962C8B-B14F-4D97-AF65-F5344CB8AC3E}">
        <p14:creationId xmlns:p14="http://schemas.microsoft.com/office/powerpoint/2010/main" val="366862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3C704-AA3F-1021-CBF5-BB5DD67D8E4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DC7E0EB-F800-181C-5DD1-13299501A8F8}"/>
              </a:ext>
            </a:extLst>
          </p:cNvPr>
          <p:cNvSpPr txBox="1"/>
          <p:nvPr/>
        </p:nvSpPr>
        <p:spPr>
          <a:xfrm>
            <a:off x="642863" y="521999"/>
            <a:ext cx="9529762" cy="584775"/>
          </a:xfrm>
          <a:prstGeom prst="rect">
            <a:avLst/>
          </a:prstGeom>
          <a:noFill/>
        </p:spPr>
        <p:txBody>
          <a:bodyPr wrap="square" rtlCol="0">
            <a:spAutoFit/>
          </a:bodyPr>
          <a:lstStyle/>
          <a:p>
            <a:pPr lvl="0"/>
            <a:r>
              <a:rPr lang="en-GB" sz="3200" b="1" dirty="0"/>
              <a:t>Theme 2: Balancing voices in the conversation</a:t>
            </a:r>
            <a:endParaRPr kumimoji="0" lang="en-GB" sz="3200" b="1" i="0" u="none" strike="noStrike" kern="1200" cap="none" spc="0" normalizeH="0" baseline="0" noProof="0" dirty="0">
              <a:ln>
                <a:noFill/>
              </a:ln>
              <a:solidFill>
                <a:srgbClr val="000000"/>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AA47A23A-F9D8-99C2-30BB-DAC15D6641BD}"/>
              </a:ext>
            </a:extLst>
          </p:cNvPr>
          <p:cNvSpPr txBox="1">
            <a:spLocks/>
          </p:cNvSpPr>
          <p:nvPr/>
        </p:nvSpPr>
        <p:spPr>
          <a:xfrm>
            <a:off x="781051" y="1700212"/>
            <a:ext cx="7734299" cy="3457575"/>
          </a:xfrm>
          <a:prstGeom prst="rect">
            <a:avLst/>
          </a:prstGeom>
        </p:spPr>
        <p:txBody>
          <a:bodyPr>
            <a:normAutofit/>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Conversations often default to carers</a:t>
            </a:r>
          </a:p>
          <a:p>
            <a:r>
              <a:rPr lang="en-GB" dirty="0"/>
              <a:t>Carers feel pressured  speaking on behalf of others</a:t>
            </a:r>
          </a:p>
          <a:p>
            <a:r>
              <a:rPr lang="en-GB" dirty="0"/>
              <a:t>Differing perspectives are hard to manage</a:t>
            </a:r>
          </a:p>
          <a:p>
            <a:r>
              <a:rPr lang="en-GB" dirty="0"/>
              <a:t>Skilled facilitation and careful framing are required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1" i="1" u="sng"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1" i="1" u="sng"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endParaRPr kumimoji="0" lang="en-GB" sz="2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p:txBody>
      </p:sp>
      <p:pic>
        <p:nvPicPr>
          <p:cNvPr id="5" name="Picture 4">
            <a:extLst>
              <a:ext uri="{FF2B5EF4-FFF2-40B4-BE49-F238E27FC236}">
                <a16:creationId xmlns:a16="http://schemas.microsoft.com/office/drawing/2014/main" id="{A9D6029F-2BBE-46F3-A1E9-8F1A6AE39389}"/>
              </a:ext>
            </a:extLst>
          </p:cNvPr>
          <p:cNvPicPr>
            <a:picLocks noChangeAspect="1"/>
          </p:cNvPicPr>
          <p:nvPr/>
        </p:nvPicPr>
        <p:blipFill>
          <a:blip r:embed="rId3"/>
          <a:stretch>
            <a:fillRect/>
          </a:stretch>
        </p:blipFill>
        <p:spPr>
          <a:xfrm>
            <a:off x="8699360" y="1106774"/>
            <a:ext cx="2711589" cy="2819545"/>
          </a:xfrm>
          <a:prstGeom prst="rect">
            <a:avLst/>
          </a:prstGeom>
        </p:spPr>
      </p:pic>
      <p:sp>
        <p:nvSpPr>
          <p:cNvPr id="2" name="Speech Bubble: Rectangle with Corners Rounded 1">
            <a:extLst>
              <a:ext uri="{FF2B5EF4-FFF2-40B4-BE49-F238E27FC236}">
                <a16:creationId xmlns:a16="http://schemas.microsoft.com/office/drawing/2014/main" id="{A2198559-AC3B-F66C-A8C2-48F46AFBCDF8}"/>
              </a:ext>
            </a:extLst>
          </p:cNvPr>
          <p:cNvSpPr/>
          <p:nvPr/>
        </p:nvSpPr>
        <p:spPr>
          <a:xfrm>
            <a:off x="3147709" y="1903473"/>
            <a:ext cx="6125029" cy="3582988"/>
          </a:xfrm>
          <a:prstGeom prst="wedgeRoundRectCallout">
            <a:avLst>
              <a:gd name="adj1" fmla="val 59973"/>
              <a:gd name="adj2" fmla="val -4039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On the phone…you’re having to be really careful cos it’s my interpretation of what’s going on…it’s not necessarily correct, is it?</a:t>
            </a:r>
          </a:p>
          <a:p>
            <a:pPr algn="ctr"/>
            <a:endParaRPr lang="en-GB" sz="2400" b="1" dirty="0"/>
          </a:p>
          <a:p>
            <a:pPr algn="ctr"/>
            <a:r>
              <a:rPr lang="en-GB" sz="2400" b="1" dirty="0"/>
              <a:t>(Carer)</a:t>
            </a:r>
          </a:p>
        </p:txBody>
      </p:sp>
    </p:spTree>
    <p:extLst>
      <p:ext uri="{BB962C8B-B14F-4D97-AF65-F5344CB8AC3E}">
        <p14:creationId xmlns:p14="http://schemas.microsoft.com/office/powerpoint/2010/main" val="404092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285BD-DAB5-31E3-33BC-FC5758806C6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0AD8922-81EF-32CB-A7BB-991272BD4632}"/>
              </a:ext>
            </a:extLst>
          </p:cNvPr>
          <p:cNvSpPr txBox="1"/>
          <p:nvPr/>
        </p:nvSpPr>
        <p:spPr>
          <a:xfrm>
            <a:off x="642863" y="521999"/>
            <a:ext cx="9529762" cy="1077218"/>
          </a:xfrm>
          <a:prstGeom prst="rect">
            <a:avLst/>
          </a:prstGeom>
          <a:noFill/>
        </p:spPr>
        <p:txBody>
          <a:bodyPr wrap="square" rtlCol="0">
            <a:spAutoFit/>
          </a:bodyPr>
          <a:lstStyle/>
          <a:p>
            <a:r>
              <a:rPr lang="en-GB" sz="3200" b="1" dirty="0"/>
              <a:t>Theme 3: From silos to shared care planning</a:t>
            </a:r>
            <a:br>
              <a:rPr lang="en-GB" sz="3200" dirty="0"/>
            </a:br>
            <a:endParaRPr lang="en-GB" sz="3200" dirty="0"/>
          </a:p>
        </p:txBody>
      </p:sp>
      <p:sp>
        <p:nvSpPr>
          <p:cNvPr id="3" name="Content Placeholder 2">
            <a:extLst>
              <a:ext uri="{FF2B5EF4-FFF2-40B4-BE49-F238E27FC236}">
                <a16:creationId xmlns:a16="http://schemas.microsoft.com/office/drawing/2014/main" id="{C26E656E-1929-9A14-494F-C5C51C29B235}"/>
              </a:ext>
            </a:extLst>
          </p:cNvPr>
          <p:cNvSpPr txBox="1">
            <a:spLocks/>
          </p:cNvSpPr>
          <p:nvPr/>
        </p:nvSpPr>
        <p:spPr>
          <a:xfrm>
            <a:off x="852488" y="2185987"/>
            <a:ext cx="8378598" cy="3457575"/>
          </a:xfrm>
          <a:prstGeom prst="rect">
            <a:avLst/>
          </a:prstGeom>
        </p:spPr>
        <p:txBody>
          <a:bodyPr>
            <a:normAutofit/>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GB" sz="2400" dirty="0"/>
              <a:t>Dementia care often feels fragmented and confusing</a:t>
            </a:r>
          </a:p>
          <a:p>
            <a:pPr>
              <a:buFont typeface="Arial" panose="020B0604020202020204" pitchFamily="34" charset="0"/>
              <a:buChar char="•"/>
            </a:pPr>
            <a:r>
              <a:rPr lang="en-GB" sz="2400" dirty="0"/>
              <a:t>Poor communication makes people feel lost and unsupported</a:t>
            </a:r>
          </a:p>
          <a:p>
            <a:pPr>
              <a:buFont typeface="Arial" panose="020B0604020202020204" pitchFamily="34" charset="0"/>
              <a:buChar char="•"/>
            </a:pPr>
            <a:r>
              <a:rPr lang="en-GB" sz="2400" dirty="0"/>
              <a:t>Non-clinical practitioners have the time and capacity to do care planning conversations well</a:t>
            </a:r>
          </a:p>
          <a:p>
            <a:pPr>
              <a:buFont typeface="Arial" panose="020B0604020202020204" pitchFamily="34" charset="0"/>
              <a:buChar char="•"/>
            </a:pPr>
            <a:r>
              <a:rPr lang="en-GB" sz="2400" dirty="0"/>
              <a:t>Services work in parallel rather than together</a:t>
            </a:r>
          </a:p>
          <a:p>
            <a:pPr>
              <a:buFont typeface="Arial" panose="020B0604020202020204" pitchFamily="34" charset="0"/>
              <a:buChar char="•"/>
            </a:pPr>
            <a:r>
              <a:rPr lang="en-GB" sz="2400" dirty="0"/>
              <a:t>Better conversation and coordination could transform care</a:t>
            </a:r>
            <a:endParaRPr kumimoji="0" lang="en-GB" sz="2400" i="1" u="sng"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R="0" lvl="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1" i="1" u="sng"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endParaRPr kumimoji="0" lang="en-GB" sz="2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p:txBody>
      </p:sp>
      <p:pic>
        <p:nvPicPr>
          <p:cNvPr id="2" name="Picture 1">
            <a:extLst>
              <a:ext uri="{FF2B5EF4-FFF2-40B4-BE49-F238E27FC236}">
                <a16:creationId xmlns:a16="http://schemas.microsoft.com/office/drawing/2014/main" id="{93096510-2110-94D1-64B0-74918396EC92}"/>
              </a:ext>
            </a:extLst>
          </p:cNvPr>
          <p:cNvPicPr>
            <a:picLocks noChangeAspect="1"/>
          </p:cNvPicPr>
          <p:nvPr/>
        </p:nvPicPr>
        <p:blipFill>
          <a:blip r:embed="rId3"/>
          <a:stretch>
            <a:fillRect/>
          </a:stretch>
        </p:blipFill>
        <p:spPr>
          <a:xfrm>
            <a:off x="8845407" y="1357697"/>
            <a:ext cx="2654436" cy="2692538"/>
          </a:xfrm>
          <a:prstGeom prst="rect">
            <a:avLst/>
          </a:prstGeom>
        </p:spPr>
      </p:pic>
      <p:sp>
        <p:nvSpPr>
          <p:cNvPr id="7" name="Speech Bubble: Rectangle with Corners Rounded 6">
            <a:extLst>
              <a:ext uri="{FF2B5EF4-FFF2-40B4-BE49-F238E27FC236}">
                <a16:creationId xmlns:a16="http://schemas.microsoft.com/office/drawing/2014/main" id="{B45BD647-6B29-8945-07E6-851D9EECAFA3}"/>
              </a:ext>
            </a:extLst>
          </p:cNvPr>
          <p:cNvSpPr/>
          <p:nvPr/>
        </p:nvSpPr>
        <p:spPr>
          <a:xfrm>
            <a:off x="2509081" y="1357697"/>
            <a:ext cx="6722005" cy="4426918"/>
          </a:xfrm>
          <a:prstGeom prst="wedgeRoundRectCallout">
            <a:avLst>
              <a:gd name="adj1" fmla="val 59973"/>
              <a:gd name="adj2" fmla="val -4039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Social prescribers have  time… I’d like us to be more connected to clinicians…Our job is to make their job better… We sit and talk…most doctors would love that luxury. If they guide us on what they want… what do you want us to do? What are you trying to achieve here …getting it nailed what this care plan is supposed to achieve.</a:t>
            </a:r>
          </a:p>
          <a:p>
            <a:pPr algn="ctr"/>
            <a:endParaRPr lang="en-GB" sz="2400" b="1" dirty="0"/>
          </a:p>
          <a:p>
            <a:pPr algn="ctr"/>
            <a:r>
              <a:rPr lang="en-GB" sz="2400" b="1" dirty="0"/>
              <a:t>(Social prescriber)</a:t>
            </a:r>
          </a:p>
        </p:txBody>
      </p:sp>
    </p:spTree>
    <p:extLst>
      <p:ext uri="{BB962C8B-B14F-4D97-AF65-F5344CB8AC3E}">
        <p14:creationId xmlns:p14="http://schemas.microsoft.com/office/powerpoint/2010/main" val="375013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08ABD-3CE8-25AD-DD7E-BED9721F053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73CCD5-BAFE-7DFB-C7C7-EEA003B4B71A}"/>
              </a:ext>
            </a:extLst>
          </p:cNvPr>
          <p:cNvSpPr txBox="1">
            <a:spLocks/>
          </p:cNvSpPr>
          <p:nvPr/>
        </p:nvSpPr>
        <p:spPr>
          <a:xfrm>
            <a:off x="690562" y="1100565"/>
            <a:ext cx="5133975" cy="3457575"/>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GB" sz="2400" dirty="0">
                <a:latin typeface="+mn-lt"/>
              </a:rPr>
              <a:t>Persistent gap between policy ambitions for personalised dementia care and practice</a:t>
            </a:r>
          </a:p>
          <a:p>
            <a:pPr>
              <a:buFont typeface="Arial" panose="020B0604020202020204" pitchFamily="34" charset="0"/>
              <a:buChar char="•"/>
            </a:pPr>
            <a:endParaRPr lang="en-GB" sz="2400" dirty="0">
              <a:latin typeface="+mn-lt"/>
            </a:endParaRPr>
          </a:p>
          <a:p>
            <a:pPr>
              <a:buFont typeface="Arial" panose="020B0604020202020204" pitchFamily="34" charset="0"/>
              <a:buChar char="•"/>
            </a:pPr>
            <a:r>
              <a:rPr lang="en-GB" sz="2400" dirty="0">
                <a:latin typeface="+mn-lt"/>
              </a:rPr>
              <a:t>Time-poor, checklist-driven encounters and fragmented systems</a:t>
            </a:r>
          </a:p>
          <a:p>
            <a:pPr>
              <a:buFont typeface="Arial" panose="020B0604020202020204" pitchFamily="34" charset="0"/>
              <a:buChar char="•"/>
            </a:pPr>
            <a:endParaRPr lang="en-GB" sz="2400" dirty="0">
              <a:latin typeface="+mn-lt"/>
            </a:endParaRPr>
          </a:p>
          <a:p>
            <a:pPr>
              <a:buFont typeface="Arial" panose="020B0604020202020204" pitchFamily="34" charset="0"/>
              <a:buChar char="•"/>
            </a:pPr>
            <a:r>
              <a:rPr lang="en-GB" sz="2400" dirty="0">
                <a:latin typeface="+mn-lt"/>
              </a:rPr>
              <a:t>NHS Dementia Training Standards - communication as core competency not yet consistently embedded</a:t>
            </a:r>
            <a:endParaRPr kumimoji="0" lang="en-GB" sz="2400" b="1" i="1" u="sng" strike="noStrike" kern="0" cap="none" spc="0" normalizeH="0" baseline="0" noProof="0" dirty="0">
              <a:ln>
                <a:noFill/>
              </a:ln>
              <a:solidFill>
                <a:srgbClr val="000000"/>
              </a:solidFill>
              <a:effectLst/>
              <a:uLnTx/>
              <a:uFillTx/>
              <a:latin typeface="+mn-lt"/>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1" i="1" u="sng"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endParaRPr kumimoji="0" lang="en-GB" sz="2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p:txBody>
      </p:sp>
      <p:pic>
        <p:nvPicPr>
          <p:cNvPr id="5" name="Picture 4">
            <a:extLst>
              <a:ext uri="{FF2B5EF4-FFF2-40B4-BE49-F238E27FC236}">
                <a16:creationId xmlns:a16="http://schemas.microsoft.com/office/drawing/2014/main" id="{262D7C04-59EF-4ACA-90BA-7A7B9B567EE5}"/>
              </a:ext>
            </a:extLst>
          </p:cNvPr>
          <p:cNvPicPr>
            <a:picLocks noChangeAspect="1"/>
          </p:cNvPicPr>
          <p:nvPr/>
        </p:nvPicPr>
        <p:blipFill>
          <a:blip r:embed="rId3"/>
          <a:stretch>
            <a:fillRect/>
          </a:stretch>
        </p:blipFill>
        <p:spPr>
          <a:xfrm>
            <a:off x="5940345" y="1100565"/>
            <a:ext cx="5561093" cy="3685746"/>
          </a:xfrm>
          <a:prstGeom prst="rect">
            <a:avLst/>
          </a:prstGeom>
        </p:spPr>
      </p:pic>
    </p:spTree>
    <p:extLst>
      <p:ext uri="{BB962C8B-B14F-4D97-AF65-F5344CB8AC3E}">
        <p14:creationId xmlns:p14="http://schemas.microsoft.com/office/powerpoint/2010/main" val="473894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0AD1C-EBDE-3721-5093-448B703BE20A}"/>
              </a:ext>
            </a:extLst>
          </p:cNvPr>
          <p:cNvSpPr>
            <a:spLocks noGrp="1"/>
          </p:cNvSpPr>
          <p:nvPr>
            <p:ph type="title"/>
          </p:nvPr>
        </p:nvSpPr>
        <p:spPr>
          <a:xfrm>
            <a:off x="1524000" y="218324"/>
            <a:ext cx="9144000" cy="786703"/>
          </a:xfrm>
        </p:spPr>
        <p:txBody>
          <a:bodyPr vert="horz" lIns="91440" tIns="45720" rIns="91440" bIns="45720" rtlCol="0" anchor="b">
            <a:normAutofit/>
          </a:bodyPr>
          <a:lstStyle/>
          <a:p>
            <a:pPr algn="ctr"/>
            <a:r>
              <a:rPr lang="en-US" sz="3600" b="1" dirty="0"/>
              <a:t>Video observations</a:t>
            </a:r>
          </a:p>
        </p:txBody>
      </p:sp>
      <p:pic>
        <p:nvPicPr>
          <p:cNvPr id="13" name="Picture 12" descr="Two women sitting on the floor&#10;&#10;AI-generated content may be incorrect.">
            <a:extLst>
              <a:ext uri="{FF2B5EF4-FFF2-40B4-BE49-F238E27FC236}">
                <a16:creationId xmlns:a16="http://schemas.microsoft.com/office/drawing/2014/main" id="{0531370B-58CA-FBFC-A26B-5D5A40B301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055" y="1528295"/>
            <a:ext cx="5114501" cy="3247707"/>
          </a:xfrm>
          <a:prstGeom prst="rect">
            <a:avLst/>
          </a:prstGeom>
        </p:spPr>
      </p:pic>
      <p:pic>
        <p:nvPicPr>
          <p:cNvPr id="9" name="Picture 8" descr="A person sitting in a chair&#10;&#10;AI-generated content may be incorrect.">
            <a:extLst>
              <a:ext uri="{FF2B5EF4-FFF2-40B4-BE49-F238E27FC236}">
                <a16:creationId xmlns:a16="http://schemas.microsoft.com/office/drawing/2014/main" id="{D7BD9E49-17A8-BC8D-4C4B-5400D31AF0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5446" y="1528295"/>
            <a:ext cx="5609064" cy="2930734"/>
          </a:xfrm>
          <a:prstGeom prst="rect">
            <a:avLst/>
          </a:prstGeom>
        </p:spPr>
      </p:pic>
      <p:grpSp>
        <p:nvGrpSpPr>
          <p:cNvPr id="18" name="Group 17">
            <a:extLst>
              <a:ext uri="{FF2B5EF4-FFF2-40B4-BE49-F238E27FC236}">
                <a16:creationId xmlns:a16="http://schemas.microsoft.com/office/drawing/2014/main" id="{B0F380AC-9202-53E9-8D39-90E7C2AC75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6737460"/>
            <a:ext cx="12192000" cy="123364"/>
            <a:chOff x="1" y="6737460"/>
            <a:chExt cx="12192000" cy="123364"/>
          </a:xfrm>
        </p:grpSpPr>
        <p:sp>
          <p:nvSpPr>
            <p:cNvPr id="19" name="Rectangle 18">
              <a:extLst>
                <a:ext uri="{FF2B5EF4-FFF2-40B4-BE49-F238E27FC236}">
                  <a16:creationId xmlns:a16="http://schemas.microsoft.com/office/drawing/2014/main" id="{B9334AC3-F97B-AAEB-193C-D6FEF2851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CF0F8F8-6D3A-38F2-F9D7-AA175316B2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195E8CE5-A753-D609-0762-ED455E2B15EA}"/>
              </a:ext>
              <a:ext uri="{C183D7F6-B498-43B3-948B-1728B52AA6E4}">
                <adec:decorative xmlns:adec="http://schemas.microsoft.com/office/drawing/2017/decorative" val="1"/>
              </a:ext>
            </a:extLst>
          </p:cNvPr>
          <p:cNvPicPr/>
          <p:nvPr/>
        </p:nvPicPr>
        <p:blipFill>
          <a:blip r:embed="rId5"/>
          <a:stretch>
            <a:fillRect/>
          </a:stretch>
        </p:blipFill>
        <p:spPr>
          <a:xfrm>
            <a:off x="10364572" y="6060701"/>
            <a:ext cx="1421688" cy="399052"/>
          </a:xfrm>
          <a:prstGeom prst="rect">
            <a:avLst/>
          </a:prstGeom>
        </p:spPr>
      </p:pic>
    </p:spTree>
    <p:extLst>
      <p:ext uri="{BB962C8B-B14F-4D97-AF65-F5344CB8AC3E}">
        <p14:creationId xmlns:p14="http://schemas.microsoft.com/office/powerpoint/2010/main" val="2890145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5CFFA-469D-F1D7-593F-454C7625899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82880E-0264-034C-A0E2-95CD4491EEBC}"/>
              </a:ext>
            </a:extLst>
          </p:cNvPr>
          <p:cNvSpPr txBox="1">
            <a:spLocks/>
          </p:cNvSpPr>
          <p:nvPr/>
        </p:nvSpPr>
        <p:spPr>
          <a:xfrm>
            <a:off x="690562" y="1100565"/>
            <a:ext cx="5133975" cy="3457575"/>
          </a:xfrm>
          <a:prstGeom prst="rect">
            <a:avLst/>
          </a:prstGeom>
        </p:spPr>
        <p:txBody>
          <a:bodyPr>
            <a:normAutofit/>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1" i="1" u="sng"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endParaRPr kumimoji="0" lang="en-GB" sz="2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p:txBody>
      </p:sp>
      <p:sp>
        <p:nvSpPr>
          <p:cNvPr id="2" name="Title 1">
            <a:extLst>
              <a:ext uri="{FF2B5EF4-FFF2-40B4-BE49-F238E27FC236}">
                <a16:creationId xmlns:a16="http://schemas.microsoft.com/office/drawing/2014/main" id="{8B381965-C65B-EB36-D13B-CB07D79A696D}"/>
              </a:ext>
            </a:extLst>
          </p:cNvPr>
          <p:cNvSpPr txBox="1">
            <a:spLocks/>
          </p:cNvSpPr>
          <p:nvPr/>
        </p:nvSpPr>
        <p:spPr bwMode="auto">
          <a:xfrm>
            <a:off x="566737" y="236538"/>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lnSpc>
                <a:spcPct val="100000"/>
              </a:lnSpc>
              <a:spcBef>
                <a:spcPct val="0"/>
              </a:spcBef>
              <a:buNone/>
              <a:defRPr sz="3600" b="1" i="0" kern="1200">
                <a:solidFill>
                  <a:schemeClr val="accent1"/>
                </a:solidFill>
                <a:latin typeface="Aptos" panose="020B0004020202020204" pitchFamily="34" charset="0"/>
                <a:ea typeface="+mj-ea"/>
                <a:cs typeface="+mj-cs"/>
              </a:defRPr>
            </a:lvl1pPr>
          </a:lstStyle>
          <a:p>
            <a:r>
              <a:rPr lang="en-GB" dirty="0"/>
              <a:t>Observation insights so far </a:t>
            </a:r>
          </a:p>
        </p:txBody>
      </p:sp>
      <p:sp>
        <p:nvSpPr>
          <p:cNvPr id="4" name="Text Placeholder 2">
            <a:extLst>
              <a:ext uri="{FF2B5EF4-FFF2-40B4-BE49-F238E27FC236}">
                <a16:creationId xmlns:a16="http://schemas.microsoft.com/office/drawing/2014/main" id="{1DEA6F4B-9114-3328-20CD-33A49FE55E8A}"/>
              </a:ext>
            </a:extLst>
          </p:cNvPr>
          <p:cNvSpPr txBox="1">
            <a:spLocks/>
          </p:cNvSpPr>
          <p:nvPr/>
        </p:nvSpPr>
        <p:spPr>
          <a:xfrm>
            <a:off x="839788" y="1681163"/>
            <a:ext cx="5157787" cy="823912"/>
          </a:xfrm>
          <a:prstGeom prst="rect">
            <a:avLst/>
          </a:prstGeom>
        </p:spPr>
        <p:txBody>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Strengths</a:t>
            </a:r>
            <a:r>
              <a:rPr lang="en-GB" dirty="0"/>
              <a:t> </a:t>
            </a:r>
          </a:p>
        </p:txBody>
      </p:sp>
      <p:sp>
        <p:nvSpPr>
          <p:cNvPr id="6" name="Text Placeholder 4">
            <a:extLst>
              <a:ext uri="{FF2B5EF4-FFF2-40B4-BE49-F238E27FC236}">
                <a16:creationId xmlns:a16="http://schemas.microsoft.com/office/drawing/2014/main" id="{846ED55A-1FDF-6B15-22B5-98531A219F97}"/>
              </a:ext>
            </a:extLst>
          </p:cNvPr>
          <p:cNvSpPr txBox="1">
            <a:spLocks/>
          </p:cNvSpPr>
          <p:nvPr/>
        </p:nvSpPr>
        <p:spPr>
          <a:xfrm>
            <a:off x="5443537" y="1659733"/>
            <a:ext cx="5183188" cy="823912"/>
          </a:xfrm>
          <a:prstGeom prst="rect">
            <a:avLst/>
          </a:prstGeom>
        </p:spPr>
        <p:txBody>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Potential areas for training</a:t>
            </a:r>
          </a:p>
        </p:txBody>
      </p:sp>
      <p:sp>
        <p:nvSpPr>
          <p:cNvPr id="7" name="Content Placeholder 3">
            <a:extLst>
              <a:ext uri="{FF2B5EF4-FFF2-40B4-BE49-F238E27FC236}">
                <a16:creationId xmlns:a16="http://schemas.microsoft.com/office/drawing/2014/main" id="{DD8C365A-79DB-F76F-CDA8-5F6DBE547405}"/>
              </a:ext>
            </a:extLst>
          </p:cNvPr>
          <p:cNvSpPr txBox="1">
            <a:spLocks/>
          </p:cNvSpPr>
          <p:nvPr/>
        </p:nvSpPr>
        <p:spPr>
          <a:xfrm>
            <a:off x="836612" y="2808287"/>
            <a:ext cx="5157787" cy="3684588"/>
          </a:xfrm>
          <a:prstGeom prst="rect">
            <a:avLst/>
          </a:prstGeom>
        </p:spPr>
        <p:txBody>
          <a:bodyPr>
            <a:normAutofit/>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Providing reassurance</a:t>
            </a:r>
          </a:p>
          <a:p>
            <a:r>
              <a:rPr lang="en-GB" sz="2400" dirty="0"/>
              <a:t>Use of joint problem solving </a:t>
            </a:r>
          </a:p>
          <a:p>
            <a:r>
              <a:rPr lang="en-GB" sz="2400" dirty="0"/>
              <a:t>Normalising the use of strategies</a:t>
            </a:r>
          </a:p>
          <a:p>
            <a:endParaRPr lang="en-GB" dirty="0"/>
          </a:p>
        </p:txBody>
      </p:sp>
      <p:sp>
        <p:nvSpPr>
          <p:cNvPr id="8" name="Content Placeholder 5">
            <a:extLst>
              <a:ext uri="{FF2B5EF4-FFF2-40B4-BE49-F238E27FC236}">
                <a16:creationId xmlns:a16="http://schemas.microsoft.com/office/drawing/2014/main" id="{334E4502-227C-ACF6-916C-529EE5B9FF8D}"/>
              </a:ext>
            </a:extLst>
          </p:cNvPr>
          <p:cNvSpPr txBox="1">
            <a:spLocks/>
          </p:cNvSpPr>
          <p:nvPr/>
        </p:nvSpPr>
        <p:spPr>
          <a:xfrm>
            <a:off x="5643563" y="2624137"/>
            <a:ext cx="5572125" cy="3133298"/>
          </a:xfrm>
          <a:prstGeom prst="rect">
            <a:avLst/>
          </a:prstGeom>
        </p:spPr>
        <p:txBody>
          <a:bodyPr>
            <a:normAutofit/>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600" dirty="0"/>
              <a:t>Preparing for the conversation</a:t>
            </a:r>
          </a:p>
          <a:p>
            <a:r>
              <a:rPr lang="en-GB" sz="2600" dirty="0"/>
              <a:t>Structuring the conversation</a:t>
            </a:r>
          </a:p>
          <a:p>
            <a:r>
              <a:rPr lang="en-GB" sz="2600" b="1" dirty="0"/>
              <a:t>How </a:t>
            </a:r>
            <a:r>
              <a:rPr lang="en-GB" sz="2600" dirty="0"/>
              <a:t>to ask questions</a:t>
            </a:r>
          </a:p>
          <a:p>
            <a:r>
              <a:rPr lang="en-GB" sz="2600" dirty="0"/>
              <a:t>Missed opportunities to delve deeper</a:t>
            </a:r>
          </a:p>
          <a:p>
            <a:r>
              <a:rPr lang="en-GB" sz="2600" dirty="0"/>
              <a:t>Use of visual resources</a:t>
            </a:r>
          </a:p>
        </p:txBody>
      </p:sp>
    </p:spTree>
    <p:extLst>
      <p:ext uri="{BB962C8B-B14F-4D97-AF65-F5344CB8AC3E}">
        <p14:creationId xmlns:p14="http://schemas.microsoft.com/office/powerpoint/2010/main" val="499714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BF605-F4C6-4710-2650-7827FBFF25C2}"/>
              </a:ext>
            </a:extLst>
          </p:cNvPr>
          <p:cNvSpPr>
            <a:spLocks noGrp="1"/>
          </p:cNvSpPr>
          <p:nvPr>
            <p:ph type="ctrTitle"/>
          </p:nvPr>
        </p:nvSpPr>
        <p:spPr>
          <a:xfrm>
            <a:off x="3471863" y="409575"/>
            <a:ext cx="8268809" cy="1009650"/>
          </a:xfrm>
        </p:spPr>
        <p:txBody>
          <a:bodyPr/>
          <a:lstStyle/>
          <a:p>
            <a:br>
              <a:rPr lang="en-GB" dirty="0">
                <a:latin typeface="Nunito" pitchFamily="2" charset="0"/>
              </a:rPr>
            </a:br>
            <a:br>
              <a:rPr lang="en-GB" dirty="0">
                <a:latin typeface="+mj-lt"/>
              </a:rPr>
            </a:br>
            <a:r>
              <a:rPr lang="en-GB" b="0" dirty="0">
                <a:latin typeface="+mj-lt"/>
              </a:rPr>
              <a:t>There is a lack of robust evidence that having a care plan alone results in measurable benefits for people with dementia or their caregivers (Low et al, 2023)</a:t>
            </a:r>
          </a:p>
        </p:txBody>
      </p:sp>
    </p:spTree>
    <p:extLst>
      <p:ext uri="{BB962C8B-B14F-4D97-AF65-F5344CB8AC3E}">
        <p14:creationId xmlns:p14="http://schemas.microsoft.com/office/powerpoint/2010/main" val="207722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1D321-F0EF-2635-FA80-7253ACDBBB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DE39FA-9A1B-EB0E-5B35-A20EF675EB5A}"/>
              </a:ext>
            </a:extLst>
          </p:cNvPr>
          <p:cNvSpPr>
            <a:spLocks noGrp="1"/>
          </p:cNvSpPr>
          <p:nvPr>
            <p:ph type="ctrTitle"/>
          </p:nvPr>
        </p:nvSpPr>
        <p:spPr>
          <a:xfrm>
            <a:off x="896938" y="409575"/>
            <a:ext cx="9263062" cy="1242244"/>
          </a:xfrm>
        </p:spPr>
        <p:txBody>
          <a:bodyPr/>
          <a:lstStyle/>
          <a:p>
            <a:r>
              <a:rPr lang="en-GB" dirty="0">
                <a:latin typeface="+mj-lt"/>
              </a:rPr>
              <a:t>What is personalised dementia care planning</a:t>
            </a:r>
            <a:br>
              <a:rPr lang="en-US" dirty="0">
                <a:latin typeface="Nunito" pitchFamily="2" charset="0"/>
              </a:rPr>
            </a:br>
            <a:endParaRPr lang="en-US" dirty="0"/>
          </a:p>
        </p:txBody>
      </p:sp>
      <p:sp>
        <p:nvSpPr>
          <p:cNvPr id="15" name="Text Placeholder 14">
            <a:extLst>
              <a:ext uri="{FF2B5EF4-FFF2-40B4-BE49-F238E27FC236}">
                <a16:creationId xmlns:a16="http://schemas.microsoft.com/office/drawing/2014/main" id="{D725BCA7-BE03-F72C-A383-094699F55174}"/>
              </a:ext>
            </a:extLst>
          </p:cNvPr>
          <p:cNvSpPr>
            <a:spLocks noGrp="1"/>
          </p:cNvSpPr>
          <p:nvPr>
            <p:ph type="body" sz="quarter" idx="12"/>
          </p:nvPr>
        </p:nvSpPr>
        <p:spPr>
          <a:xfrm>
            <a:off x="1185334" y="1651819"/>
            <a:ext cx="7704666" cy="1006475"/>
          </a:xfrm>
        </p:spPr>
        <p:txBody>
          <a:bodyPr/>
          <a:lstStyle/>
          <a:p>
            <a:pPr indent="0"/>
            <a:r>
              <a:rPr lang="en-GB" sz="2800" dirty="0">
                <a:latin typeface="+mj-lt"/>
              </a:rPr>
              <a:t>Person centred dementia care (Tom </a:t>
            </a:r>
            <a:r>
              <a:rPr lang="en-GB" sz="2800" i="1" dirty="0" err="1">
                <a:latin typeface="+mj-lt"/>
              </a:rPr>
              <a:t>Kitwood</a:t>
            </a:r>
            <a:r>
              <a:rPr lang="en-GB" sz="2800" dirty="0">
                <a:latin typeface="+mj-lt"/>
              </a:rPr>
              <a:t>) </a:t>
            </a:r>
          </a:p>
          <a:p>
            <a:pPr indent="0"/>
            <a:endParaRPr lang="en-GB" sz="2800" dirty="0">
              <a:latin typeface="+mj-lt"/>
            </a:endParaRPr>
          </a:p>
          <a:p>
            <a:pPr indent="0"/>
            <a:r>
              <a:rPr lang="en-GB" sz="2800" i="1" dirty="0">
                <a:latin typeface="+mj-lt"/>
              </a:rPr>
              <a:t>“Personhood is a standing or status that is bestowed upon one human being by others, in the context of relationship and social being.”</a:t>
            </a:r>
          </a:p>
          <a:p>
            <a:pPr indent="0"/>
            <a:endParaRPr lang="en-GB" sz="2800" i="1" dirty="0">
              <a:latin typeface="+mj-lt"/>
            </a:endParaRPr>
          </a:p>
          <a:p>
            <a:pPr indent="0"/>
            <a:r>
              <a:rPr lang="en-GB" sz="2800" i="1" dirty="0">
                <a:latin typeface="+mj-lt"/>
              </a:rPr>
              <a:t>“Dementia does not take away personhood – so core to this is the importance of relationships and communication.” </a:t>
            </a:r>
            <a:endParaRPr lang="en-GB" sz="2800" b="1" i="1" kern="0" dirty="0">
              <a:latin typeface="+mj-lt"/>
              <a:cs typeface="Calibri" panose="020F0502020204030204" pitchFamily="34" charset="0"/>
            </a:endParaRPr>
          </a:p>
          <a:p>
            <a:endParaRPr lang="en-GB" dirty="0"/>
          </a:p>
        </p:txBody>
      </p:sp>
      <p:pic>
        <p:nvPicPr>
          <p:cNvPr id="3" name="Picture 2">
            <a:extLst>
              <a:ext uri="{FF2B5EF4-FFF2-40B4-BE49-F238E27FC236}">
                <a16:creationId xmlns:a16="http://schemas.microsoft.com/office/drawing/2014/main" id="{A6EDDEAC-827E-077D-EA46-F59EDAC9675A}"/>
              </a:ext>
            </a:extLst>
          </p:cNvPr>
          <p:cNvPicPr>
            <a:picLocks noChangeAspect="1"/>
          </p:cNvPicPr>
          <p:nvPr/>
        </p:nvPicPr>
        <p:blipFill>
          <a:blip r:embed="rId3"/>
          <a:srcRect l="2065" r="4001"/>
          <a:stretch>
            <a:fillRect/>
          </a:stretch>
        </p:blipFill>
        <p:spPr>
          <a:xfrm>
            <a:off x="8863622" y="1286933"/>
            <a:ext cx="3328378" cy="4572000"/>
          </a:xfrm>
          <a:prstGeom prst="rect">
            <a:avLst/>
          </a:prstGeom>
          <a:effectLst/>
        </p:spPr>
      </p:pic>
    </p:spTree>
    <p:extLst>
      <p:ext uri="{BB962C8B-B14F-4D97-AF65-F5344CB8AC3E}">
        <p14:creationId xmlns:p14="http://schemas.microsoft.com/office/powerpoint/2010/main" val="2011236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12999C-E4FC-C1D4-0F28-CF6410C72DC7}"/>
              </a:ext>
            </a:extLst>
          </p:cNvPr>
          <p:cNvPicPr>
            <a:picLocks noChangeAspect="1"/>
          </p:cNvPicPr>
          <p:nvPr/>
        </p:nvPicPr>
        <p:blipFill>
          <a:blip r:embed="rId3">
            <a:extLst>
              <a:ext uri="{28A0092B-C50C-407E-A947-70E740481C1C}">
                <a14:useLocalDpi xmlns:a14="http://schemas.microsoft.com/office/drawing/2010/main" val="0"/>
              </a:ext>
            </a:extLst>
          </a:blip>
          <a:srcRect l="27443" t="14972" b="27688"/>
          <a:stretch>
            <a:fillRect/>
          </a:stretch>
        </p:blipFill>
        <p:spPr>
          <a:xfrm>
            <a:off x="6010154" y="231000"/>
            <a:ext cx="5776105" cy="5198250"/>
          </a:xfrm>
          <a:prstGeom prst="rect">
            <a:avLst/>
          </a:prstGeom>
        </p:spPr>
      </p:pic>
      <p:sp>
        <p:nvSpPr>
          <p:cNvPr id="2" name="Title 1">
            <a:extLst>
              <a:ext uri="{FF2B5EF4-FFF2-40B4-BE49-F238E27FC236}">
                <a16:creationId xmlns:a16="http://schemas.microsoft.com/office/drawing/2014/main" id="{D889E9F0-3FA3-43C0-4D5F-1FE99264BA4F}"/>
              </a:ext>
            </a:extLst>
          </p:cNvPr>
          <p:cNvSpPr>
            <a:spLocks noGrp="1"/>
          </p:cNvSpPr>
          <p:nvPr>
            <p:ph type="title"/>
          </p:nvPr>
        </p:nvSpPr>
        <p:spPr/>
        <p:txBody>
          <a:bodyPr/>
          <a:lstStyle/>
          <a:p>
            <a:r>
              <a:rPr lang="en-GB" dirty="0"/>
              <a:t>Thank you for listening</a:t>
            </a:r>
          </a:p>
        </p:txBody>
      </p:sp>
      <p:sp>
        <p:nvSpPr>
          <p:cNvPr id="3" name="Content Placeholder 2">
            <a:extLst>
              <a:ext uri="{FF2B5EF4-FFF2-40B4-BE49-F238E27FC236}">
                <a16:creationId xmlns:a16="http://schemas.microsoft.com/office/drawing/2014/main" id="{0639C16A-ECA5-CDE1-127A-42E2AC4ACC78}"/>
              </a:ext>
            </a:extLst>
          </p:cNvPr>
          <p:cNvSpPr>
            <a:spLocks noGrp="1"/>
          </p:cNvSpPr>
          <p:nvPr>
            <p:ph idx="1"/>
          </p:nvPr>
        </p:nvSpPr>
        <p:spPr>
          <a:xfrm>
            <a:off x="963397" y="1690688"/>
            <a:ext cx="10515600" cy="4351338"/>
          </a:xfrm>
        </p:spPr>
        <p:txBody>
          <a:bodyPr/>
          <a:lstStyle/>
          <a:p>
            <a:pPr marL="0" indent="0">
              <a:buNone/>
            </a:pPr>
            <a:r>
              <a:rPr lang="en-GB" dirty="0"/>
              <a:t>Questions and thoughts</a:t>
            </a:r>
          </a:p>
          <a:p>
            <a:pPr marL="0" indent="0">
              <a:buNone/>
            </a:pPr>
            <a:endParaRPr lang="en-GB" b="1" dirty="0"/>
          </a:p>
          <a:p>
            <a:pPr marL="0" indent="0">
              <a:buNone/>
            </a:pPr>
            <a:r>
              <a:rPr lang="en-GB" b="1" dirty="0"/>
              <a:t>Email: </a:t>
            </a:r>
            <a:r>
              <a:rPr lang="en-GB" dirty="0"/>
              <a:t>s.a.griffiths@ucl.ac.uk</a:t>
            </a:r>
          </a:p>
        </p:txBody>
      </p:sp>
      <p:pic>
        <p:nvPicPr>
          <p:cNvPr id="4" name="Picture 3">
            <a:extLst>
              <a:ext uri="{FF2B5EF4-FFF2-40B4-BE49-F238E27FC236}">
                <a16:creationId xmlns:a16="http://schemas.microsoft.com/office/drawing/2014/main" id="{42C141F5-1881-6737-9A18-F18A16B47E51}"/>
              </a:ext>
              <a:ext uri="{C183D7F6-B498-43B3-948B-1728B52AA6E4}">
                <adec:decorative xmlns:adec="http://schemas.microsoft.com/office/drawing/2017/decorative" val="1"/>
              </a:ext>
            </a:extLst>
          </p:cNvPr>
          <p:cNvPicPr/>
          <p:nvPr/>
        </p:nvPicPr>
        <p:blipFill>
          <a:blip r:embed="rId4"/>
          <a:stretch>
            <a:fillRect/>
          </a:stretch>
        </p:blipFill>
        <p:spPr>
          <a:xfrm>
            <a:off x="10364572" y="6060701"/>
            <a:ext cx="1421688" cy="399052"/>
          </a:xfrm>
          <a:prstGeom prst="rect">
            <a:avLst/>
          </a:prstGeom>
        </p:spPr>
      </p:pic>
    </p:spTree>
    <p:extLst>
      <p:ext uri="{BB962C8B-B14F-4D97-AF65-F5344CB8AC3E}">
        <p14:creationId xmlns:p14="http://schemas.microsoft.com/office/powerpoint/2010/main" val="4006222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2D28E-CFDE-4C60-FB59-8B3A95DE8C03}"/>
            </a:ext>
          </a:extLst>
        </p:cNvPr>
        <p:cNvGrpSpPr/>
        <p:nvPr/>
      </p:nvGrpSpPr>
      <p:grpSpPr>
        <a:xfrm>
          <a:off x="0" y="0"/>
          <a:ext cx="0" cy="0"/>
          <a:chOff x="0" y="0"/>
          <a:chExt cx="0" cy="0"/>
        </a:xfrm>
      </p:grpSpPr>
      <p:sp>
        <p:nvSpPr>
          <p:cNvPr id="15" name="Text Placeholder 14">
            <a:extLst>
              <a:ext uri="{FF2B5EF4-FFF2-40B4-BE49-F238E27FC236}">
                <a16:creationId xmlns:a16="http://schemas.microsoft.com/office/drawing/2014/main" id="{845E633F-ECA3-CE9F-FCAC-699637573F13}"/>
              </a:ext>
            </a:extLst>
          </p:cNvPr>
          <p:cNvSpPr>
            <a:spLocks noGrp="1"/>
          </p:cNvSpPr>
          <p:nvPr>
            <p:ph type="body" sz="quarter" idx="12"/>
          </p:nvPr>
        </p:nvSpPr>
        <p:spPr>
          <a:xfrm>
            <a:off x="1421870" y="872885"/>
            <a:ext cx="10312929" cy="1006475"/>
          </a:xfrm>
        </p:spPr>
        <p:txBody>
          <a:bodyPr/>
          <a:lstStyle/>
          <a:p>
            <a:pPr marL="457200" indent="-457200">
              <a:buFont typeface="Arial" panose="020B0604020202020204" pitchFamily="34" charset="0"/>
              <a:buChar char="•"/>
            </a:pPr>
            <a:r>
              <a:rPr lang="en-GB" sz="2800" dirty="0">
                <a:latin typeface="+mj-lt"/>
              </a:rPr>
              <a:t>Personalised care, built on person centred care principles</a:t>
            </a:r>
          </a:p>
          <a:p>
            <a:pPr marL="457200" indent="-457200">
              <a:buFont typeface="Arial" panose="020B0604020202020204" pitchFamily="34" charset="0"/>
              <a:buChar char="•"/>
            </a:pPr>
            <a:endParaRPr lang="en-GB" sz="2800" dirty="0">
              <a:latin typeface="+mj-lt"/>
            </a:endParaRPr>
          </a:p>
          <a:p>
            <a:pPr marL="457200" indent="-457200">
              <a:buFont typeface="Arial" panose="020B0604020202020204" pitchFamily="34" charset="0"/>
              <a:buChar char="•"/>
            </a:pPr>
            <a:r>
              <a:rPr lang="en-GB" sz="2800" kern="0" dirty="0">
                <a:latin typeface="+mj-lt"/>
                <a:ea typeface="Calibri" panose="020F0502020204030204" pitchFamily="34" charset="0"/>
                <a:cs typeface="Calibri" panose="020F0502020204030204" pitchFamily="34" charset="0"/>
              </a:rPr>
              <a:t>World Alzheimer’s Report (2022) -C</a:t>
            </a:r>
            <a:r>
              <a:rPr lang="en-GB" sz="2800" dirty="0">
                <a:latin typeface="+mj-lt"/>
                <a:cs typeface="Calibri" panose="020F0502020204030204" pitchFamily="34" charset="0"/>
              </a:rPr>
              <a:t>are plans: </a:t>
            </a:r>
            <a:r>
              <a:rPr lang="en-GB" sz="2800" kern="0" dirty="0">
                <a:latin typeface="+mj-lt"/>
                <a:ea typeface="Calibri" panose="020F0502020204030204" pitchFamily="34" charset="0"/>
                <a:cs typeface="Calibri" panose="020F0502020204030204" pitchFamily="34" charset="0"/>
              </a:rPr>
              <a:t> </a:t>
            </a:r>
            <a:r>
              <a:rPr lang="en-GB" sz="2800" dirty="0">
                <a:latin typeface="+mj-lt"/>
                <a:cs typeface="Calibri" panose="020F0502020204030204" pitchFamily="34" charset="0"/>
              </a:rPr>
              <a:t>support needed, how it will be provided and by whom</a:t>
            </a:r>
          </a:p>
          <a:p>
            <a:pPr marL="457200" indent="-457200">
              <a:buFont typeface="Arial" panose="020B0604020202020204" pitchFamily="34" charset="0"/>
              <a:buChar char="•"/>
            </a:pPr>
            <a:endParaRPr lang="en-GB" sz="2800" dirty="0">
              <a:latin typeface="+mj-lt"/>
              <a:cs typeface="Calibri" panose="020F0502020204030204" pitchFamily="34" charset="0"/>
            </a:endParaRPr>
          </a:p>
          <a:p>
            <a:pPr marL="457200" indent="-457200">
              <a:buFont typeface="Arial" panose="020B0604020202020204" pitchFamily="34" charset="0"/>
              <a:buChar char="•"/>
            </a:pPr>
            <a:r>
              <a:rPr lang="en-GB" sz="2800" dirty="0">
                <a:latin typeface="+mj-lt"/>
                <a:ea typeface="Calibri" panose="020F0502020204030204" pitchFamily="34" charset="0"/>
                <a:cs typeface="Calibri" panose="020F0502020204030204" pitchFamily="34" charset="0"/>
              </a:rPr>
              <a:t>NHS England (2017) - A</a:t>
            </a:r>
            <a:r>
              <a:rPr lang="en-GB" sz="2800" kern="0" dirty="0">
                <a:latin typeface="+mj-lt"/>
                <a:ea typeface="Calibri" panose="020F0502020204030204" pitchFamily="34" charset="0"/>
                <a:cs typeface="Calibri" panose="020F0502020204030204" pitchFamily="34" charset="0"/>
              </a:rPr>
              <a:t>chieved through </a:t>
            </a:r>
            <a:r>
              <a:rPr lang="en-GB" sz="2800" kern="0" dirty="0">
                <a:solidFill>
                  <a:srgbClr val="7030A0"/>
                </a:solidFill>
                <a:latin typeface="+mj-lt"/>
                <a:ea typeface="Calibri" panose="020F0502020204030204" pitchFamily="34" charset="0"/>
                <a:cs typeface="Calibri" panose="020F0502020204030204" pitchFamily="34" charset="0"/>
              </a:rPr>
              <a:t>‘</a:t>
            </a:r>
            <a:r>
              <a:rPr lang="en-GB" sz="2800" b="1" i="1" kern="0" dirty="0">
                <a:solidFill>
                  <a:srgbClr val="7030A0"/>
                </a:solidFill>
                <a:latin typeface="+mj-lt"/>
                <a:ea typeface="Calibri" panose="020F0502020204030204" pitchFamily="34" charset="0"/>
                <a:cs typeface="Calibri" panose="020F0502020204030204" pitchFamily="34" charset="0"/>
              </a:rPr>
              <a:t>personalised conversations</a:t>
            </a:r>
            <a:r>
              <a:rPr lang="en-GB" sz="2800" i="1" kern="0" dirty="0">
                <a:solidFill>
                  <a:srgbClr val="7030A0"/>
                </a:solidFill>
                <a:latin typeface="+mj-lt"/>
                <a:ea typeface="Calibri" panose="020F0502020204030204" pitchFamily="34" charset="0"/>
                <a:cs typeface="Calibri" panose="020F0502020204030204" pitchFamily="34" charset="0"/>
              </a:rPr>
              <a:t>’</a:t>
            </a:r>
            <a:r>
              <a:rPr lang="en-GB" sz="2800" kern="0" dirty="0">
                <a:solidFill>
                  <a:srgbClr val="7030A0"/>
                </a:solidFill>
                <a:latin typeface="+mj-lt"/>
                <a:ea typeface="Calibri" panose="020F0502020204030204" pitchFamily="34" charset="0"/>
                <a:cs typeface="Calibri" panose="020F0502020204030204" pitchFamily="34" charset="0"/>
              </a:rPr>
              <a:t> </a:t>
            </a:r>
            <a:r>
              <a:rPr lang="en-GB" sz="2800" kern="0" dirty="0">
                <a:latin typeface="+mj-lt"/>
                <a:ea typeface="Calibri" panose="020F0502020204030204" pitchFamily="34" charset="0"/>
                <a:cs typeface="Calibri" panose="020F0502020204030204" pitchFamily="34" charset="0"/>
              </a:rPr>
              <a:t>focusing on</a:t>
            </a:r>
            <a:r>
              <a:rPr lang="en-GB" sz="2800" b="1" i="1" kern="0" dirty="0">
                <a:latin typeface="+mj-lt"/>
                <a:ea typeface="Calibri" panose="020F0502020204030204" pitchFamily="34" charset="0"/>
                <a:cs typeface="Calibri" panose="020F0502020204030204" pitchFamily="34" charset="0"/>
              </a:rPr>
              <a:t> </a:t>
            </a:r>
            <a:r>
              <a:rPr lang="en-GB" sz="2800" b="1" i="1" kern="0" dirty="0">
                <a:solidFill>
                  <a:srgbClr val="7030A0"/>
                </a:solidFill>
                <a:latin typeface="+mj-lt"/>
                <a:ea typeface="Calibri" panose="020F0502020204030204" pitchFamily="34" charset="0"/>
                <a:cs typeface="Calibri" panose="020F0502020204030204" pitchFamily="34" charset="0"/>
              </a:rPr>
              <a:t>‘what matters?’</a:t>
            </a:r>
          </a:p>
          <a:p>
            <a:pPr marL="457200" indent="-457200">
              <a:buFont typeface="Arial" panose="020B0604020202020204" pitchFamily="34" charset="0"/>
              <a:buChar char="•"/>
            </a:pPr>
            <a:endParaRPr lang="en-GB" sz="2800" b="1" i="1" kern="0" dirty="0">
              <a:solidFill>
                <a:srgbClr val="7030A0"/>
              </a:solidFill>
              <a:latin typeface="+mj-lt"/>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GB" sz="2800" kern="0" dirty="0">
                <a:latin typeface="+mj-lt"/>
                <a:ea typeface="Calibri" panose="020F0502020204030204" pitchFamily="34" charset="0"/>
                <a:cs typeface="Calibri" panose="020F0502020204030204" pitchFamily="34" charset="0"/>
              </a:rPr>
              <a:t>Quality Outcomes Framework: Annual dementia reviews</a:t>
            </a:r>
            <a:endParaRPr lang="en-GB" sz="2800" dirty="0">
              <a:latin typeface="+mj-lt"/>
            </a:endParaRPr>
          </a:p>
          <a:p>
            <a:pPr indent="0"/>
            <a:r>
              <a:rPr lang="en-GB" sz="2800" dirty="0">
                <a:latin typeface="Nunito" pitchFamily="2" charset="0"/>
              </a:rPr>
              <a:t> </a:t>
            </a:r>
          </a:p>
          <a:p>
            <a:pPr indent="0"/>
            <a:endParaRPr lang="en-GB" sz="2800" dirty="0">
              <a:latin typeface="Nunito" pitchFamily="2" charset="0"/>
            </a:endParaRPr>
          </a:p>
          <a:p>
            <a:pPr indent="0"/>
            <a:endParaRPr lang="en-GB" dirty="0"/>
          </a:p>
        </p:txBody>
      </p:sp>
    </p:spTree>
    <p:extLst>
      <p:ext uri="{BB962C8B-B14F-4D97-AF65-F5344CB8AC3E}">
        <p14:creationId xmlns:p14="http://schemas.microsoft.com/office/powerpoint/2010/main" val="3043169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BA295-9E76-7627-4783-7D916B00CD9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4DB8143-C96B-DCA8-21CC-292E5A01744F}"/>
              </a:ext>
            </a:extLst>
          </p:cNvPr>
          <p:cNvSpPr>
            <a:spLocks noGrp="1"/>
          </p:cNvSpPr>
          <p:nvPr>
            <p:ph type="ctrTitle"/>
          </p:nvPr>
        </p:nvSpPr>
        <p:spPr>
          <a:xfrm>
            <a:off x="2465110" y="1979417"/>
            <a:ext cx="8287557" cy="1974670"/>
          </a:xfrm>
        </p:spPr>
        <p:txBody>
          <a:bodyPr/>
          <a:lstStyle/>
          <a:p>
            <a:pPr algn="ctr"/>
            <a:r>
              <a:rPr lang="en-GB" dirty="0" err="1">
                <a:latin typeface="+mj-lt"/>
              </a:rPr>
              <a:t>PriDem</a:t>
            </a:r>
            <a:r>
              <a:rPr lang="en-GB" dirty="0">
                <a:latin typeface="+mj-lt"/>
              </a:rPr>
              <a:t>: Best practice in primary care led dementia support</a:t>
            </a:r>
            <a:r>
              <a:rPr lang="en-GB" dirty="0">
                <a:solidFill>
                  <a:srgbClr val="564A87"/>
                </a:solidFill>
                <a:latin typeface="+mj-lt"/>
              </a:rPr>
              <a:t> </a:t>
            </a:r>
            <a:r>
              <a:rPr lang="en-GB" dirty="0">
                <a:latin typeface="+mj-lt"/>
              </a:rPr>
              <a:t>(2018-2023)</a:t>
            </a:r>
            <a:endParaRPr lang="en-US" dirty="0">
              <a:latin typeface="+mj-lt"/>
            </a:endParaRPr>
          </a:p>
        </p:txBody>
      </p:sp>
      <p:sp>
        <p:nvSpPr>
          <p:cNvPr id="2" name="Text Placeholder 1">
            <a:extLst>
              <a:ext uri="{FF2B5EF4-FFF2-40B4-BE49-F238E27FC236}">
                <a16:creationId xmlns:a16="http://schemas.microsoft.com/office/drawing/2014/main" id="{8E4FD79B-8503-0D67-73E5-BE6142E08F38}"/>
              </a:ext>
            </a:extLst>
          </p:cNvPr>
          <p:cNvSpPr>
            <a:spLocks noGrp="1"/>
          </p:cNvSpPr>
          <p:nvPr>
            <p:ph type="body" idx="1"/>
          </p:nvPr>
        </p:nvSpPr>
        <p:spPr>
          <a:xfrm>
            <a:off x="3370264" y="2569964"/>
            <a:ext cx="6485967" cy="361324"/>
          </a:xfrm>
        </p:spPr>
        <p:txBody>
          <a:bodyPr/>
          <a:lstStyle/>
          <a:p>
            <a:pPr lvl="0" algn="ctr"/>
            <a:br>
              <a:rPr lang="en-GB" dirty="0">
                <a:latin typeface="Nunito" pitchFamily="2" charset="0"/>
              </a:rPr>
            </a:br>
            <a:endParaRPr lang="en-US" dirty="0"/>
          </a:p>
        </p:txBody>
      </p:sp>
      <p:pic>
        <p:nvPicPr>
          <p:cNvPr id="4" name="Picture 3" descr="A picture containing text, clipart&#10;&#10;Description automatically generated">
            <a:extLst>
              <a:ext uri="{FF2B5EF4-FFF2-40B4-BE49-F238E27FC236}">
                <a16:creationId xmlns:a16="http://schemas.microsoft.com/office/drawing/2014/main" id="{08CDC692-A70E-E9C5-F042-97E085704908}"/>
              </a:ext>
            </a:extLst>
          </p:cNvPr>
          <p:cNvPicPr>
            <a:picLocks noChangeAspect="1"/>
          </p:cNvPicPr>
          <p:nvPr/>
        </p:nvPicPr>
        <p:blipFill>
          <a:blip r:embed="rId3">
            <a:clrChange>
              <a:clrFrom>
                <a:srgbClr val="939598"/>
              </a:clrFrom>
              <a:clrTo>
                <a:srgbClr val="939598">
                  <a:alpha val="0"/>
                </a:srgbClr>
              </a:clrTo>
            </a:clrChange>
            <a:extLst>
              <a:ext uri="{28A0092B-C50C-407E-A947-70E740481C1C}">
                <a14:useLocalDpi xmlns:a14="http://schemas.microsoft.com/office/drawing/2010/main" val="0"/>
              </a:ext>
            </a:extLst>
          </a:blip>
          <a:stretch>
            <a:fillRect/>
          </a:stretch>
        </p:blipFill>
        <p:spPr>
          <a:xfrm>
            <a:off x="5456194" y="484143"/>
            <a:ext cx="2305388" cy="1442593"/>
          </a:xfrm>
          <a:prstGeom prst="rect">
            <a:avLst/>
          </a:prstGeom>
        </p:spPr>
      </p:pic>
      <p:pic>
        <p:nvPicPr>
          <p:cNvPr id="8" name="Picture 7">
            <a:extLst>
              <a:ext uri="{FF2B5EF4-FFF2-40B4-BE49-F238E27FC236}">
                <a16:creationId xmlns:a16="http://schemas.microsoft.com/office/drawing/2014/main" id="{702BEE4B-4501-19DB-3FB1-0A132DB65101}"/>
              </a:ext>
            </a:extLst>
          </p:cNvPr>
          <p:cNvPicPr>
            <a:picLocks noChangeAspect="1"/>
          </p:cNvPicPr>
          <p:nvPr/>
        </p:nvPicPr>
        <p:blipFill>
          <a:blip r:embed="rId4">
            <a:duotone>
              <a:schemeClr val="bg2">
                <a:shade val="45000"/>
                <a:satMod val="135000"/>
              </a:schemeClr>
              <a:prstClr val="white"/>
            </a:duotone>
          </a:blip>
          <a:stretch>
            <a:fillRect/>
          </a:stretch>
        </p:blipFill>
        <p:spPr>
          <a:xfrm>
            <a:off x="4995333" y="5482892"/>
            <a:ext cx="3524515" cy="1173340"/>
          </a:xfrm>
          <a:prstGeom prst="rect">
            <a:avLst/>
          </a:prstGeom>
        </p:spPr>
      </p:pic>
      <p:pic>
        <p:nvPicPr>
          <p:cNvPr id="3" name="Picture 2">
            <a:extLst>
              <a:ext uri="{FF2B5EF4-FFF2-40B4-BE49-F238E27FC236}">
                <a16:creationId xmlns:a16="http://schemas.microsoft.com/office/drawing/2014/main" id="{2091F411-C3D5-B38A-014C-6357D2144D64}"/>
              </a:ext>
            </a:extLst>
          </p:cNvPr>
          <p:cNvPicPr>
            <a:picLocks noChangeAspect="1"/>
          </p:cNvPicPr>
          <p:nvPr/>
        </p:nvPicPr>
        <p:blipFill>
          <a:blip r:embed="rId5"/>
          <a:stretch>
            <a:fillRect/>
          </a:stretch>
        </p:blipFill>
        <p:spPr>
          <a:xfrm>
            <a:off x="2192403" y="4913157"/>
            <a:ext cx="2355721" cy="1743075"/>
          </a:xfrm>
          <a:prstGeom prst="rect">
            <a:avLst/>
          </a:prstGeom>
        </p:spPr>
      </p:pic>
    </p:spTree>
    <p:extLst>
      <p:ext uri="{BB962C8B-B14F-4D97-AF65-F5344CB8AC3E}">
        <p14:creationId xmlns:p14="http://schemas.microsoft.com/office/powerpoint/2010/main" val="773543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D5DB1-7285-887E-472B-EDFAEC6640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D937C9-9F4E-7AE6-7559-6BDEF559C4AF}"/>
              </a:ext>
            </a:extLst>
          </p:cNvPr>
          <p:cNvSpPr>
            <a:spLocks noGrp="1"/>
          </p:cNvSpPr>
          <p:nvPr>
            <p:ph type="ctrTitle"/>
          </p:nvPr>
        </p:nvSpPr>
        <p:spPr>
          <a:xfrm>
            <a:off x="896938" y="409575"/>
            <a:ext cx="9263062" cy="1242244"/>
          </a:xfrm>
        </p:spPr>
        <p:txBody>
          <a:bodyPr/>
          <a:lstStyle/>
          <a:p>
            <a:r>
              <a:rPr lang="en-GB" dirty="0">
                <a:latin typeface="+mj-lt"/>
              </a:rPr>
              <a:t>Research Aims</a:t>
            </a:r>
            <a:br>
              <a:rPr lang="en-US" dirty="0">
                <a:latin typeface="Nunito" pitchFamily="2" charset="0"/>
              </a:rPr>
            </a:br>
            <a:endParaRPr lang="en-US" dirty="0"/>
          </a:p>
        </p:txBody>
      </p:sp>
      <p:sp>
        <p:nvSpPr>
          <p:cNvPr id="15" name="Text Placeholder 14">
            <a:extLst>
              <a:ext uri="{FF2B5EF4-FFF2-40B4-BE49-F238E27FC236}">
                <a16:creationId xmlns:a16="http://schemas.microsoft.com/office/drawing/2014/main" id="{65FB00E4-214B-A567-AC92-8F254CFAD3D1}"/>
              </a:ext>
            </a:extLst>
          </p:cNvPr>
          <p:cNvSpPr>
            <a:spLocks noGrp="1"/>
          </p:cNvSpPr>
          <p:nvPr>
            <p:ph type="body" sz="quarter" idx="12"/>
          </p:nvPr>
        </p:nvSpPr>
        <p:spPr>
          <a:xfrm>
            <a:off x="1853314" y="4351398"/>
            <a:ext cx="3461285" cy="1006475"/>
          </a:xfrm>
        </p:spPr>
        <p:txBody>
          <a:bodyPr/>
          <a:lstStyle/>
          <a:p>
            <a:r>
              <a:rPr lang="en-GB" sz="2400" dirty="0">
                <a:solidFill>
                  <a:srgbClr val="000000"/>
                </a:solidFill>
                <a:latin typeface="+mj-lt"/>
                <a:ea typeface="Times New Roman" panose="02020603050405020304" pitchFamily="18" charset="0"/>
                <a:cs typeface="Calibri" panose="020F0502020204030204" pitchFamily="34" charset="0"/>
              </a:rPr>
              <a:t>Develop and test a primary care led model of post-diagnostic dementia support</a:t>
            </a:r>
            <a:endParaRPr lang="en-GB" sz="2400" dirty="0">
              <a:latin typeface="+mj-lt"/>
              <a:ea typeface="Calibri" panose="020F0502020204030204" pitchFamily="34" charset="0"/>
              <a:cs typeface="Times New Roman (Body CS)"/>
            </a:endParaRPr>
          </a:p>
          <a:p>
            <a:endParaRPr lang="en-GB" dirty="0"/>
          </a:p>
        </p:txBody>
      </p:sp>
      <p:sp>
        <p:nvSpPr>
          <p:cNvPr id="4" name="Oval 3">
            <a:extLst>
              <a:ext uri="{FF2B5EF4-FFF2-40B4-BE49-F238E27FC236}">
                <a16:creationId xmlns:a16="http://schemas.microsoft.com/office/drawing/2014/main" id="{645F1E00-CBF6-5D38-A985-73FDA7ACBAFB}"/>
              </a:ext>
            </a:extLst>
          </p:cNvPr>
          <p:cNvSpPr/>
          <p:nvPr/>
        </p:nvSpPr>
        <p:spPr>
          <a:xfrm>
            <a:off x="2145034" y="1755771"/>
            <a:ext cx="2080414" cy="2080414"/>
          </a:xfrm>
          <a:prstGeom prst="ellipse">
            <a:avLst/>
          </a:prstGeom>
          <a:solidFill>
            <a:srgbClr val="D3B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oogle Shape;16075;p91">
            <a:extLst>
              <a:ext uri="{FF2B5EF4-FFF2-40B4-BE49-F238E27FC236}">
                <a16:creationId xmlns:a16="http://schemas.microsoft.com/office/drawing/2014/main" id="{DB23F3BE-5C67-81CF-4351-67A584C56329}"/>
              </a:ext>
            </a:extLst>
          </p:cNvPr>
          <p:cNvGrpSpPr/>
          <p:nvPr/>
        </p:nvGrpSpPr>
        <p:grpSpPr>
          <a:xfrm>
            <a:off x="2668718" y="2173769"/>
            <a:ext cx="915239" cy="1184287"/>
            <a:chOff x="1361556" y="2425923"/>
            <a:chExt cx="283224" cy="366482"/>
          </a:xfrm>
        </p:grpSpPr>
        <p:sp>
          <p:nvSpPr>
            <p:cNvPr id="6" name="Google Shape;16076;p91">
              <a:extLst>
                <a:ext uri="{FF2B5EF4-FFF2-40B4-BE49-F238E27FC236}">
                  <a16:creationId xmlns:a16="http://schemas.microsoft.com/office/drawing/2014/main" id="{B472775B-A5C6-03C1-DE71-0985582D0B9B}"/>
                </a:ext>
              </a:extLst>
            </p:cNvPr>
            <p:cNvSpPr/>
            <p:nvPr/>
          </p:nvSpPr>
          <p:spPr>
            <a:xfrm>
              <a:off x="1361556" y="2425923"/>
              <a:ext cx="283224" cy="366482"/>
            </a:xfrm>
            <a:custGeom>
              <a:avLst/>
              <a:gdLst/>
              <a:ahLst/>
              <a:cxnLst/>
              <a:rect l="l" t="t" r="r" b="b"/>
              <a:pathLst>
                <a:path w="10838" h="14024" extrusionOk="0">
                  <a:moveTo>
                    <a:pt x="5753" y="1"/>
                  </a:moveTo>
                  <a:cubicBezTo>
                    <a:pt x="4965" y="1"/>
                    <a:pt x="4173" y="198"/>
                    <a:pt x="3453" y="599"/>
                  </a:cubicBezTo>
                  <a:cubicBezTo>
                    <a:pt x="1712" y="1570"/>
                    <a:pt x="760" y="3532"/>
                    <a:pt x="1097" y="5503"/>
                  </a:cubicBezTo>
                  <a:lnTo>
                    <a:pt x="222" y="8081"/>
                  </a:lnTo>
                  <a:cubicBezTo>
                    <a:pt x="1" y="8706"/>
                    <a:pt x="443" y="9379"/>
                    <a:pt x="1106" y="9417"/>
                  </a:cubicBezTo>
                  <a:lnTo>
                    <a:pt x="1491" y="9417"/>
                  </a:lnTo>
                  <a:cubicBezTo>
                    <a:pt x="1597" y="9417"/>
                    <a:pt x="1683" y="9504"/>
                    <a:pt x="1683" y="9619"/>
                  </a:cubicBezTo>
                  <a:lnTo>
                    <a:pt x="1683" y="11408"/>
                  </a:lnTo>
                  <a:cubicBezTo>
                    <a:pt x="1683" y="11937"/>
                    <a:pt x="2116" y="12369"/>
                    <a:pt x="2645" y="12369"/>
                  </a:cubicBezTo>
                  <a:lnTo>
                    <a:pt x="4010" y="12138"/>
                  </a:lnTo>
                  <a:cubicBezTo>
                    <a:pt x="4021" y="12137"/>
                    <a:pt x="4032" y="12136"/>
                    <a:pt x="4042" y="12136"/>
                  </a:cubicBezTo>
                  <a:cubicBezTo>
                    <a:pt x="4153" y="12136"/>
                    <a:pt x="4241" y="12226"/>
                    <a:pt x="4241" y="12340"/>
                  </a:cubicBezTo>
                  <a:lnTo>
                    <a:pt x="4241" y="13735"/>
                  </a:lnTo>
                  <a:cubicBezTo>
                    <a:pt x="4241" y="13889"/>
                    <a:pt x="4376" y="14023"/>
                    <a:pt x="4539" y="14023"/>
                  </a:cubicBezTo>
                  <a:lnTo>
                    <a:pt x="8915" y="14023"/>
                  </a:lnTo>
                  <a:cubicBezTo>
                    <a:pt x="9078" y="14023"/>
                    <a:pt x="9213" y="13898"/>
                    <a:pt x="9213" y="13735"/>
                  </a:cubicBezTo>
                  <a:lnTo>
                    <a:pt x="9213" y="9090"/>
                  </a:lnTo>
                  <a:cubicBezTo>
                    <a:pt x="9213" y="8792"/>
                    <a:pt x="9251" y="8484"/>
                    <a:pt x="9328" y="8196"/>
                  </a:cubicBezTo>
                  <a:cubicBezTo>
                    <a:pt x="9415" y="7907"/>
                    <a:pt x="9540" y="7629"/>
                    <a:pt x="9703" y="7369"/>
                  </a:cubicBezTo>
                  <a:cubicBezTo>
                    <a:pt x="9944" y="6994"/>
                    <a:pt x="10126" y="6580"/>
                    <a:pt x="10261" y="6148"/>
                  </a:cubicBezTo>
                  <a:lnTo>
                    <a:pt x="10261" y="6138"/>
                  </a:lnTo>
                  <a:cubicBezTo>
                    <a:pt x="10838" y="4292"/>
                    <a:pt x="10232" y="2282"/>
                    <a:pt x="8732" y="1061"/>
                  </a:cubicBezTo>
                  <a:cubicBezTo>
                    <a:pt x="7871" y="360"/>
                    <a:pt x="6816" y="1"/>
                    <a:pt x="5753" y="1"/>
                  </a:cubicBezTo>
                  <a:close/>
                </a:path>
              </a:pathLst>
            </a:custGeom>
            <a:solidFill>
              <a:srgbClr val="C6E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6077;p91">
              <a:extLst>
                <a:ext uri="{FF2B5EF4-FFF2-40B4-BE49-F238E27FC236}">
                  <a16:creationId xmlns:a16="http://schemas.microsoft.com/office/drawing/2014/main" id="{D8C959AF-B515-BBA8-2BA2-C9D37B8C84EB}"/>
                </a:ext>
              </a:extLst>
            </p:cNvPr>
            <p:cNvSpPr/>
            <p:nvPr/>
          </p:nvSpPr>
          <p:spPr>
            <a:xfrm>
              <a:off x="1493499" y="2660698"/>
              <a:ext cx="36951" cy="22866"/>
            </a:xfrm>
            <a:custGeom>
              <a:avLst/>
              <a:gdLst/>
              <a:ahLst/>
              <a:cxnLst/>
              <a:rect l="l" t="t" r="r" b="b"/>
              <a:pathLst>
                <a:path w="1414" h="875" extrusionOk="0">
                  <a:moveTo>
                    <a:pt x="0" y="0"/>
                  </a:moveTo>
                  <a:lnTo>
                    <a:pt x="0" y="174"/>
                  </a:lnTo>
                  <a:cubicBezTo>
                    <a:pt x="0" y="582"/>
                    <a:pt x="337" y="874"/>
                    <a:pt x="706" y="874"/>
                  </a:cubicBezTo>
                  <a:cubicBezTo>
                    <a:pt x="823" y="874"/>
                    <a:pt x="944" y="844"/>
                    <a:pt x="1058" y="779"/>
                  </a:cubicBezTo>
                  <a:lnTo>
                    <a:pt x="1067" y="779"/>
                  </a:lnTo>
                  <a:cubicBezTo>
                    <a:pt x="1279" y="654"/>
                    <a:pt x="1414" y="424"/>
                    <a:pt x="1414" y="183"/>
                  </a:cubicBezTo>
                  <a:lnTo>
                    <a:pt x="1414" y="10"/>
                  </a:lnTo>
                  <a:lnTo>
                    <a:pt x="1414" y="0"/>
                  </a:lnTo>
                  <a:close/>
                </a:path>
              </a:pathLst>
            </a:custGeom>
            <a:solidFill>
              <a:srgbClr val="886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6078;p91">
              <a:extLst>
                <a:ext uri="{FF2B5EF4-FFF2-40B4-BE49-F238E27FC236}">
                  <a16:creationId xmlns:a16="http://schemas.microsoft.com/office/drawing/2014/main" id="{C8940F8F-B544-52F2-59A6-9EE86924DB4A}"/>
                </a:ext>
              </a:extLst>
            </p:cNvPr>
            <p:cNvSpPr/>
            <p:nvPr/>
          </p:nvSpPr>
          <p:spPr>
            <a:xfrm>
              <a:off x="1512341" y="2660959"/>
              <a:ext cx="18110" cy="20122"/>
            </a:xfrm>
            <a:custGeom>
              <a:avLst/>
              <a:gdLst/>
              <a:ahLst/>
              <a:cxnLst/>
              <a:rect l="l" t="t" r="r" b="b"/>
              <a:pathLst>
                <a:path w="693" h="770" extrusionOk="0">
                  <a:moveTo>
                    <a:pt x="0" y="0"/>
                  </a:moveTo>
                  <a:lnTo>
                    <a:pt x="0" y="173"/>
                  </a:lnTo>
                  <a:cubicBezTo>
                    <a:pt x="0" y="414"/>
                    <a:pt x="135" y="644"/>
                    <a:pt x="346" y="769"/>
                  </a:cubicBezTo>
                  <a:cubicBezTo>
                    <a:pt x="558" y="644"/>
                    <a:pt x="693" y="414"/>
                    <a:pt x="693" y="173"/>
                  </a:cubicBezTo>
                  <a:lnTo>
                    <a:pt x="693" y="0"/>
                  </a:lnTo>
                  <a:close/>
                </a:path>
              </a:pathLst>
            </a:custGeom>
            <a:solidFill>
              <a:srgbClr val="A27A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6079;p91">
              <a:extLst>
                <a:ext uri="{FF2B5EF4-FFF2-40B4-BE49-F238E27FC236}">
                  <a16:creationId xmlns:a16="http://schemas.microsoft.com/office/drawing/2014/main" id="{70FCAC7B-0990-FE77-B295-154A768C8E72}"/>
                </a:ext>
              </a:extLst>
            </p:cNvPr>
            <p:cNvSpPr/>
            <p:nvPr/>
          </p:nvSpPr>
          <p:spPr>
            <a:xfrm>
              <a:off x="1433290" y="2489556"/>
              <a:ext cx="153711" cy="173180"/>
            </a:xfrm>
            <a:custGeom>
              <a:avLst/>
              <a:gdLst/>
              <a:ahLst/>
              <a:cxnLst/>
              <a:rect l="l" t="t" r="r" b="b"/>
              <a:pathLst>
                <a:path w="5882" h="6627" extrusionOk="0">
                  <a:moveTo>
                    <a:pt x="3006" y="0"/>
                  </a:moveTo>
                  <a:cubicBezTo>
                    <a:pt x="978" y="0"/>
                    <a:pt x="1" y="2504"/>
                    <a:pt x="1515" y="3876"/>
                  </a:cubicBezTo>
                  <a:cubicBezTo>
                    <a:pt x="1785" y="4126"/>
                    <a:pt x="1939" y="4482"/>
                    <a:pt x="1939" y="4857"/>
                  </a:cubicBezTo>
                  <a:lnTo>
                    <a:pt x="1939" y="6251"/>
                  </a:lnTo>
                  <a:cubicBezTo>
                    <a:pt x="1939" y="6347"/>
                    <a:pt x="1977" y="6444"/>
                    <a:pt x="2044" y="6521"/>
                  </a:cubicBezTo>
                  <a:cubicBezTo>
                    <a:pt x="2064" y="6530"/>
                    <a:pt x="2073" y="6540"/>
                    <a:pt x="2092" y="6549"/>
                  </a:cubicBezTo>
                  <a:lnTo>
                    <a:pt x="2121" y="6569"/>
                  </a:lnTo>
                  <a:cubicBezTo>
                    <a:pt x="2179" y="6607"/>
                    <a:pt x="2246" y="6626"/>
                    <a:pt x="2314" y="6626"/>
                  </a:cubicBezTo>
                  <a:lnTo>
                    <a:pt x="3698" y="6626"/>
                  </a:lnTo>
                  <a:cubicBezTo>
                    <a:pt x="3775" y="6626"/>
                    <a:pt x="3843" y="6607"/>
                    <a:pt x="3900" y="6569"/>
                  </a:cubicBezTo>
                  <a:lnTo>
                    <a:pt x="3929" y="6549"/>
                  </a:lnTo>
                  <a:cubicBezTo>
                    <a:pt x="3948" y="6540"/>
                    <a:pt x="3958" y="6530"/>
                    <a:pt x="3968" y="6521"/>
                  </a:cubicBezTo>
                  <a:cubicBezTo>
                    <a:pt x="4045" y="6444"/>
                    <a:pt x="4083" y="6347"/>
                    <a:pt x="4083" y="6251"/>
                  </a:cubicBezTo>
                  <a:lnTo>
                    <a:pt x="4083" y="4847"/>
                  </a:lnTo>
                  <a:cubicBezTo>
                    <a:pt x="4083" y="4472"/>
                    <a:pt x="4246" y="4117"/>
                    <a:pt x="4525" y="3867"/>
                  </a:cubicBezTo>
                  <a:cubicBezTo>
                    <a:pt x="5881" y="2616"/>
                    <a:pt x="5218" y="357"/>
                    <a:pt x="3400" y="30"/>
                  </a:cubicBezTo>
                  <a:lnTo>
                    <a:pt x="3352" y="20"/>
                  </a:lnTo>
                  <a:cubicBezTo>
                    <a:pt x="3256" y="11"/>
                    <a:pt x="3160" y="1"/>
                    <a:pt x="3064" y="1"/>
                  </a:cubicBezTo>
                  <a:cubicBezTo>
                    <a:pt x="3044" y="0"/>
                    <a:pt x="3025" y="0"/>
                    <a:pt x="3006" y="0"/>
                  </a:cubicBezTo>
                  <a:close/>
                </a:path>
              </a:pathLst>
            </a:custGeom>
            <a:solidFill>
              <a:srgbClr val="A27A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6080;p91">
              <a:extLst>
                <a:ext uri="{FF2B5EF4-FFF2-40B4-BE49-F238E27FC236}">
                  <a16:creationId xmlns:a16="http://schemas.microsoft.com/office/drawing/2014/main" id="{ADE91329-6543-991A-1C4A-96608B0BB861}"/>
                </a:ext>
              </a:extLst>
            </p:cNvPr>
            <p:cNvSpPr/>
            <p:nvPr/>
          </p:nvSpPr>
          <p:spPr>
            <a:xfrm>
              <a:off x="1457306" y="2490314"/>
              <a:ext cx="129434" cy="172422"/>
            </a:xfrm>
            <a:custGeom>
              <a:avLst/>
              <a:gdLst/>
              <a:ahLst/>
              <a:cxnLst/>
              <a:rect l="l" t="t" r="r" b="b"/>
              <a:pathLst>
                <a:path w="4953" h="6598" extrusionOk="0">
                  <a:moveTo>
                    <a:pt x="2472" y="1"/>
                  </a:moveTo>
                  <a:cubicBezTo>
                    <a:pt x="654" y="328"/>
                    <a:pt x="0" y="2607"/>
                    <a:pt x="1366" y="3847"/>
                  </a:cubicBezTo>
                  <a:cubicBezTo>
                    <a:pt x="1645" y="4097"/>
                    <a:pt x="1798" y="4453"/>
                    <a:pt x="1798" y="4828"/>
                  </a:cubicBezTo>
                  <a:lnTo>
                    <a:pt x="1798" y="6222"/>
                  </a:lnTo>
                  <a:cubicBezTo>
                    <a:pt x="1789" y="6428"/>
                    <a:pt x="1962" y="6598"/>
                    <a:pt x="2166" y="6598"/>
                  </a:cubicBezTo>
                  <a:cubicBezTo>
                    <a:pt x="2172" y="6598"/>
                    <a:pt x="2178" y="6598"/>
                    <a:pt x="2183" y="6597"/>
                  </a:cubicBezTo>
                  <a:lnTo>
                    <a:pt x="2779" y="6597"/>
                  </a:lnTo>
                  <a:cubicBezTo>
                    <a:pt x="2991" y="6597"/>
                    <a:pt x="3164" y="6424"/>
                    <a:pt x="3164" y="6222"/>
                  </a:cubicBezTo>
                  <a:lnTo>
                    <a:pt x="3164" y="4818"/>
                  </a:lnTo>
                  <a:cubicBezTo>
                    <a:pt x="3164" y="4443"/>
                    <a:pt x="3327" y="4088"/>
                    <a:pt x="3606" y="3838"/>
                  </a:cubicBezTo>
                  <a:lnTo>
                    <a:pt x="3597" y="3838"/>
                  </a:lnTo>
                  <a:cubicBezTo>
                    <a:pt x="4953" y="2587"/>
                    <a:pt x="4289" y="328"/>
                    <a:pt x="2472" y="1"/>
                  </a:cubicBezTo>
                  <a:close/>
                </a:path>
              </a:pathLst>
            </a:custGeom>
            <a:solidFill>
              <a:srgbClr val="DAC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6081;p91">
              <a:extLst>
                <a:ext uri="{FF2B5EF4-FFF2-40B4-BE49-F238E27FC236}">
                  <a16:creationId xmlns:a16="http://schemas.microsoft.com/office/drawing/2014/main" id="{4C127D8B-9116-B7C2-4C4D-022E0A95152F}"/>
                </a:ext>
              </a:extLst>
            </p:cNvPr>
            <p:cNvSpPr/>
            <p:nvPr/>
          </p:nvSpPr>
          <p:spPr>
            <a:xfrm>
              <a:off x="1469876" y="2523502"/>
              <a:ext cx="79417" cy="95253"/>
            </a:xfrm>
            <a:custGeom>
              <a:avLst/>
              <a:gdLst/>
              <a:ahLst/>
              <a:cxnLst/>
              <a:rect l="l" t="t" r="r" b="b"/>
              <a:pathLst>
                <a:path w="3039" h="3645" extrusionOk="0">
                  <a:moveTo>
                    <a:pt x="837" y="423"/>
                  </a:moveTo>
                  <a:cubicBezTo>
                    <a:pt x="933" y="423"/>
                    <a:pt x="1010" y="510"/>
                    <a:pt x="1010" y="606"/>
                  </a:cubicBezTo>
                  <a:lnTo>
                    <a:pt x="1010" y="779"/>
                  </a:lnTo>
                  <a:lnTo>
                    <a:pt x="1010" y="789"/>
                  </a:lnTo>
                  <a:lnTo>
                    <a:pt x="798" y="789"/>
                  </a:lnTo>
                  <a:cubicBezTo>
                    <a:pt x="558" y="789"/>
                    <a:pt x="558" y="423"/>
                    <a:pt x="798" y="423"/>
                  </a:cubicBezTo>
                  <a:close/>
                  <a:moveTo>
                    <a:pt x="2423" y="433"/>
                  </a:moveTo>
                  <a:cubicBezTo>
                    <a:pt x="2654" y="433"/>
                    <a:pt x="2654" y="789"/>
                    <a:pt x="2423" y="789"/>
                  </a:cubicBezTo>
                  <a:lnTo>
                    <a:pt x="2212" y="789"/>
                  </a:lnTo>
                  <a:lnTo>
                    <a:pt x="2212" y="606"/>
                  </a:lnTo>
                  <a:cubicBezTo>
                    <a:pt x="2212" y="510"/>
                    <a:pt x="2289" y="433"/>
                    <a:pt x="2385" y="433"/>
                  </a:cubicBezTo>
                  <a:close/>
                  <a:moveTo>
                    <a:pt x="817" y="0"/>
                  </a:moveTo>
                  <a:cubicBezTo>
                    <a:pt x="0" y="0"/>
                    <a:pt x="0" y="1221"/>
                    <a:pt x="817" y="1221"/>
                  </a:cubicBezTo>
                  <a:lnTo>
                    <a:pt x="1019" y="1221"/>
                  </a:lnTo>
                  <a:lnTo>
                    <a:pt x="1019" y="3635"/>
                  </a:lnTo>
                  <a:lnTo>
                    <a:pt x="1452" y="3635"/>
                  </a:lnTo>
                  <a:lnTo>
                    <a:pt x="1452" y="1221"/>
                  </a:lnTo>
                  <a:lnTo>
                    <a:pt x="1789" y="1221"/>
                  </a:lnTo>
                  <a:lnTo>
                    <a:pt x="1789" y="3645"/>
                  </a:lnTo>
                  <a:lnTo>
                    <a:pt x="2221" y="3645"/>
                  </a:lnTo>
                  <a:lnTo>
                    <a:pt x="2221" y="1221"/>
                  </a:lnTo>
                  <a:lnTo>
                    <a:pt x="2433" y="1221"/>
                  </a:lnTo>
                  <a:cubicBezTo>
                    <a:pt x="2760" y="1221"/>
                    <a:pt x="3039" y="952"/>
                    <a:pt x="3039" y="615"/>
                  </a:cubicBezTo>
                  <a:cubicBezTo>
                    <a:pt x="3039" y="279"/>
                    <a:pt x="2760" y="10"/>
                    <a:pt x="2433" y="10"/>
                  </a:cubicBezTo>
                  <a:lnTo>
                    <a:pt x="2414" y="0"/>
                  </a:lnTo>
                  <a:lnTo>
                    <a:pt x="2385" y="0"/>
                  </a:lnTo>
                  <a:cubicBezTo>
                    <a:pt x="2058" y="10"/>
                    <a:pt x="1789" y="269"/>
                    <a:pt x="1789" y="606"/>
                  </a:cubicBezTo>
                  <a:lnTo>
                    <a:pt x="1789" y="779"/>
                  </a:lnTo>
                  <a:lnTo>
                    <a:pt x="1442" y="779"/>
                  </a:lnTo>
                  <a:lnTo>
                    <a:pt x="1442" y="606"/>
                  </a:lnTo>
                  <a:cubicBezTo>
                    <a:pt x="1442" y="269"/>
                    <a:pt x="1173" y="10"/>
                    <a:pt x="846" y="0"/>
                  </a:cubicBezTo>
                  <a:close/>
                </a:path>
              </a:pathLst>
            </a:custGeom>
            <a:solidFill>
              <a:srgbClr val="F9F6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6082;p91">
              <a:extLst>
                <a:ext uri="{FF2B5EF4-FFF2-40B4-BE49-F238E27FC236}">
                  <a16:creationId xmlns:a16="http://schemas.microsoft.com/office/drawing/2014/main" id="{4A95B60A-46F6-434B-CA01-5696D08DBEDF}"/>
                </a:ext>
              </a:extLst>
            </p:cNvPr>
            <p:cNvSpPr/>
            <p:nvPr/>
          </p:nvSpPr>
          <p:spPr>
            <a:xfrm>
              <a:off x="1421086" y="2581412"/>
              <a:ext cx="30131" cy="19338"/>
            </a:xfrm>
            <a:custGeom>
              <a:avLst/>
              <a:gdLst/>
              <a:ahLst/>
              <a:cxnLst/>
              <a:rect l="l" t="t" r="r" b="b"/>
              <a:pathLst>
                <a:path w="1153" h="740" extrusionOk="0">
                  <a:moveTo>
                    <a:pt x="850" y="1"/>
                  </a:moveTo>
                  <a:cubicBezTo>
                    <a:pt x="819" y="1"/>
                    <a:pt x="786" y="8"/>
                    <a:pt x="752" y="25"/>
                  </a:cubicBezTo>
                  <a:lnTo>
                    <a:pt x="232" y="323"/>
                  </a:lnTo>
                  <a:cubicBezTo>
                    <a:pt x="0" y="435"/>
                    <a:pt x="121" y="739"/>
                    <a:pt x="317" y="739"/>
                  </a:cubicBezTo>
                  <a:cubicBezTo>
                    <a:pt x="357" y="739"/>
                    <a:pt x="400" y="727"/>
                    <a:pt x="444" y="698"/>
                  </a:cubicBezTo>
                  <a:lnTo>
                    <a:pt x="963" y="400"/>
                  </a:lnTo>
                  <a:cubicBezTo>
                    <a:pt x="1153" y="268"/>
                    <a:pt x="1038" y="1"/>
                    <a:pt x="850" y="1"/>
                  </a:cubicBezTo>
                  <a:close/>
                </a:path>
              </a:pathLst>
            </a:custGeom>
            <a:solidFill>
              <a:srgbClr val="DAC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6083;p91">
              <a:extLst>
                <a:ext uri="{FF2B5EF4-FFF2-40B4-BE49-F238E27FC236}">
                  <a16:creationId xmlns:a16="http://schemas.microsoft.com/office/drawing/2014/main" id="{E2571F19-D3FE-B1BD-0B26-D799DAE47E63}"/>
                </a:ext>
              </a:extLst>
            </p:cNvPr>
            <p:cNvSpPr/>
            <p:nvPr/>
          </p:nvSpPr>
          <p:spPr>
            <a:xfrm>
              <a:off x="1569336" y="2582222"/>
              <a:ext cx="30157" cy="19312"/>
            </a:xfrm>
            <a:custGeom>
              <a:avLst/>
              <a:gdLst/>
              <a:ahLst/>
              <a:cxnLst/>
              <a:rect l="l" t="t" r="r" b="b"/>
              <a:pathLst>
                <a:path w="1154" h="739" extrusionOk="0">
                  <a:moveTo>
                    <a:pt x="321" y="0"/>
                  </a:moveTo>
                  <a:cubicBezTo>
                    <a:pt x="128" y="0"/>
                    <a:pt x="1" y="305"/>
                    <a:pt x="233" y="417"/>
                  </a:cubicBezTo>
                  <a:lnTo>
                    <a:pt x="752" y="715"/>
                  </a:lnTo>
                  <a:cubicBezTo>
                    <a:pt x="786" y="731"/>
                    <a:pt x="819" y="738"/>
                    <a:pt x="851" y="738"/>
                  </a:cubicBezTo>
                  <a:cubicBezTo>
                    <a:pt x="1039" y="738"/>
                    <a:pt x="1153" y="473"/>
                    <a:pt x="964" y="349"/>
                  </a:cubicBezTo>
                  <a:lnTo>
                    <a:pt x="444" y="42"/>
                  </a:lnTo>
                  <a:cubicBezTo>
                    <a:pt x="402" y="13"/>
                    <a:pt x="360" y="0"/>
                    <a:pt x="321" y="0"/>
                  </a:cubicBezTo>
                  <a:close/>
                </a:path>
              </a:pathLst>
            </a:custGeom>
            <a:solidFill>
              <a:srgbClr val="DAC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6084;p91">
              <a:extLst>
                <a:ext uri="{FF2B5EF4-FFF2-40B4-BE49-F238E27FC236}">
                  <a16:creationId xmlns:a16="http://schemas.microsoft.com/office/drawing/2014/main" id="{98F45378-0BA1-605C-EDF7-A518966CC7CD}"/>
                </a:ext>
              </a:extLst>
            </p:cNvPr>
            <p:cNvSpPr/>
            <p:nvPr/>
          </p:nvSpPr>
          <p:spPr>
            <a:xfrm>
              <a:off x="1506304" y="2449599"/>
              <a:ext cx="11342" cy="26498"/>
            </a:xfrm>
            <a:custGeom>
              <a:avLst/>
              <a:gdLst/>
              <a:ahLst/>
              <a:cxnLst/>
              <a:rect l="l" t="t" r="r" b="b"/>
              <a:pathLst>
                <a:path w="434" h="1014" extrusionOk="0">
                  <a:moveTo>
                    <a:pt x="212" y="1"/>
                  </a:moveTo>
                  <a:cubicBezTo>
                    <a:pt x="97" y="1"/>
                    <a:pt x="0" y="97"/>
                    <a:pt x="0" y="213"/>
                  </a:cubicBezTo>
                  <a:lnTo>
                    <a:pt x="0" y="818"/>
                  </a:lnTo>
                  <a:cubicBezTo>
                    <a:pt x="10" y="948"/>
                    <a:pt x="113" y="1013"/>
                    <a:pt x="217" y="1013"/>
                  </a:cubicBezTo>
                  <a:cubicBezTo>
                    <a:pt x="320" y="1013"/>
                    <a:pt x="424" y="948"/>
                    <a:pt x="433" y="818"/>
                  </a:cubicBezTo>
                  <a:lnTo>
                    <a:pt x="433" y="213"/>
                  </a:lnTo>
                  <a:cubicBezTo>
                    <a:pt x="433" y="97"/>
                    <a:pt x="337" y="1"/>
                    <a:pt x="212" y="1"/>
                  </a:cubicBezTo>
                  <a:close/>
                </a:path>
              </a:pathLst>
            </a:custGeom>
            <a:solidFill>
              <a:srgbClr val="DAC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085;p91">
              <a:extLst>
                <a:ext uri="{FF2B5EF4-FFF2-40B4-BE49-F238E27FC236}">
                  <a16:creationId xmlns:a16="http://schemas.microsoft.com/office/drawing/2014/main" id="{550520FF-1E87-0588-9B8B-7C6215236415}"/>
                </a:ext>
              </a:extLst>
            </p:cNvPr>
            <p:cNvSpPr/>
            <p:nvPr/>
          </p:nvSpPr>
          <p:spPr>
            <a:xfrm>
              <a:off x="1457228" y="2461176"/>
              <a:ext cx="23624" cy="25897"/>
            </a:xfrm>
            <a:custGeom>
              <a:avLst/>
              <a:gdLst/>
              <a:ahLst/>
              <a:cxnLst/>
              <a:rect l="l" t="t" r="r" b="b"/>
              <a:pathLst>
                <a:path w="904" h="991" extrusionOk="0">
                  <a:moveTo>
                    <a:pt x="302" y="1"/>
                  </a:moveTo>
                  <a:cubicBezTo>
                    <a:pt x="151" y="1"/>
                    <a:pt x="0" y="169"/>
                    <a:pt x="119" y="346"/>
                  </a:cubicBezTo>
                  <a:lnTo>
                    <a:pt x="417" y="866"/>
                  </a:lnTo>
                  <a:cubicBezTo>
                    <a:pt x="459" y="954"/>
                    <a:pt x="529" y="990"/>
                    <a:pt x="599" y="990"/>
                  </a:cubicBezTo>
                  <a:cubicBezTo>
                    <a:pt x="750" y="990"/>
                    <a:pt x="903" y="822"/>
                    <a:pt x="792" y="645"/>
                  </a:cubicBezTo>
                  <a:lnTo>
                    <a:pt x="484" y="125"/>
                  </a:lnTo>
                  <a:cubicBezTo>
                    <a:pt x="441" y="37"/>
                    <a:pt x="372" y="1"/>
                    <a:pt x="302" y="1"/>
                  </a:cubicBezTo>
                  <a:close/>
                </a:path>
              </a:pathLst>
            </a:custGeom>
            <a:solidFill>
              <a:srgbClr val="DAC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6086;p91">
              <a:extLst>
                <a:ext uri="{FF2B5EF4-FFF2-40B4-BE49-F238E27FC236}">
                  <a16:creationId xmlns:a16="http://schemas.microsoft.com/office/drawing/2014/main" id="{9B29071A-A959-570F-D13D-EAC6D92BB488}"/>
                </a:ext>
              </a:extLst>
            </p:cNvPr>
            <p:cNvSpPr/>
            <p:nvPr/>
          </p:nvSpPr>
          <p:spPr>
            <a:xfrm>
              <a:off x="1422680" y="2495723"/>
              <a:ext cx="29295" cy="18868"/>
            </a:xfrm>
            <a:custGeom>
              <a:avLst/>
              <a:gdLst/>
              <a:ahLst/>
              <a:cxnLst/>
              <a:rect l="l" t="t" r="r" b="b"/>
              <a:pathLst>
                <a:path w="1121" h="722" extrusionOk="0">
                  <a:moveTo>
                    <a:pt x="313" y="1"/>
                  </a:moveTo>
                  <a:cubicBezTo>
                    <a:pt x="123" y="1"/>
                    <a:pt x="1" y="268"/>
                    <a:pt x="191" y="400"/>
                  </a:cubicBezTo>
                  <a:lnTo>
                    <a:pt x="719" y="698"/>
                  </a:lnTo>
                  <a:cubicBezTo>
                    <a:pt x="752" y="714"/>
                    <a:pt x="784" y="721"/>
                    <a:pt x="815" y="721"/>
                  </a:cubicBezTo>
                  <a:cubicBezTo>
                    <a:pt x="999" y="721"/>
                    <a:pt x="1121" y="456"/>
                    <a:pt x="931" y="332"/>
                  </a:cubicBezTo>
                  <a:lnTo>
                    <a:pt x="412" y="25"/>
                  </a:lnTo>
                  <a:cubicBezTo>
                    <a:pt x="378" y="8"/>
                    <a:pt x="344" y="1"/>
                    <a:pt x="313" y="1"/>
                  </a:cubicBezTo>
                  <a:close/>
                </a:path>
              </a:pathLst>
            </a:custGeom>
            <a:solidFill>
              <a:srgbClr val="DAC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6087;p91">
              <a:extLst>
                <a:ext uri="{FF2B5EF4-FFF2-40B4-BE49-F238E27FC236}">
                  <a16:creationId xmlns:a16="http://schemas.microsoft.com/office/drawing/2014/main" id="{BECD6B9B-FC02-CDA2-0A1D-C7189B4937D7}"/>
                </a:ext>
              </a:extLst>
            </p:cNvPr>
            <p:cNvSpPr/>
            <p:nvPr/>
          </p:nvSpPr>
          <p:spPr>
            <a:xfrm>
              <a:off x="1410816" y="2542344"/>
              <a:ext cx="28171" cy="11315"/>
            </a:xfrm>
            <a:custGeom>
              <a:avLst/>
              <a:gdLst/>
              <a:ahLst/>
              <a:cxnLst/>
              <a:rect l="l" t="t" r="r" b="b"/>
              <a:pathLst>
                <a:path w="1078" h="433" extrusionOk="0">
                  <a:moveTo>
                    <a:pt x="260" y="0"/>
                  </a:moveTo>
                  <a:cubicBezTo>
                    <a:pt x="0" y="20"/>
                    <a:pt x="0" y="404"/>
                    <a:pt x="260" y="433"/>
                  </a:cubicBezTo>
                  <a:lnTo>
                    <a:pt x="866" y="433"/>
                  </a:lnTo>
                  <a:cubicBezTo>
                    <a:pt x="981" y="433"/>
                    <a:pt x="1077" y="337"/>
                    <a:pt x="1077" y="212"/>
                  </a:cubicBezTo>
                  <a:cubicBezTo>
                    <a:pt x="1077" y="96"/>
                    <a:pt x="981" y="0"/>
                    <a:pt x="866" y="0"/>
                  </a:cubicBezTo>
                  <a:close/>
                </a:path>
              </a:pathLst>
            </a:custGeom>
            <a:solidFill>
              <a:srgbClr val="DAC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6088;p91">
              <a:extLst>
                <a:ext uri="{FF2B5EF4-FFF2-40B4-BE49-F238E27FC236}">
                  <a16:creationId xmlns:a16="http://schemas.microsoft.com/office/drawing/2014/main" id="{79BB1019-93AB-2C2E-1843-DEB8EFDE1F2B}"/>
                </a:ext>
              </a:extLst>
            </p:cNvPr>
            <p:cNvSpPr/>
            <p:nvPr/>
          </p:nvSpPr>
          <p:spPr>
            <a:xfrm>
              <a:off x="1581932" y="2543833"/>
              <a:ext cx="29687" cy="11342"/>
            </a:xfrm>
            <a:custGeom>
              <a:avLst/>
              <a:gdLst/>
              <a:ahLst/>
              <a:cxnLst/>
              <a:rect l="l" t="t" r="r" b="b"/>
              <a:pathLst>
                <a:path w="1136" h="434" extrusionOk="0">
                  <a:moveTo>
                    <a:pt x="270" y="1"/>
                  </a:moveTo>
                  <a:cubicBezTo>
                    <a:pt x="1" y="20"/>
                    <a:pt x="1" y="405"/>
                    <a:pt x="270" y="434"/>
                  </a:cubicBezTo>
                  <a:lnTo>
                    <a:pt x="876" y="434"/>
                  </a:lnTo>
                  <a:cubicBezTo>
                    <a:pt x="1136" y="405"/>
                    <a:pt x="1136" y="20"/>
                    <a:pt x="876" y="1"/>
                  </a:cubicBezTo>
                  <a:close/>
                </a:path>
              </a:pathLst>
            </a:custGeom>
            <a:solidFill>
              <a:srgbClr val="DAC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089;p91">
              <a:extLst>
                <a:ext uri="{FF2B5EF4-FFF2-40B4-BE49-F238E27FC236}">
                  <a16:creationId xmlns:a16="http://schemas.microsoft.com/office/drawing/2014/main" id="{16ACA95F-A217-FFF1-5989-0E6EEB426895}"/>
                </a:ext>
              </a:extLst>
            </p:cNvPr>
            <p:cNvSpPr/>
            <p:nvPr/>
          </p:nvSpPr>
          <p:spPr>
            <a:xfrm>
              <a:off x="1571139" y="2496742"/>
              <a:ext cx="30183" cy="19234"/>
            </a:xfrm>
            <a:custGeom>
              <a:avLst/>
              <a:gdLst/>
              <a:ahLst/>
              <a:cxnLst/>
              <a:rect l="l" t="t" r="r" b="b"/>
              <a:pathLst>
                <a:path w="1155" h="736" extrusionOk="0">
                  <a:moveTo>
                    <a:pt x="837" y="1"/>
                  </a:moveTo>
                  <a:cubicBezTo>
                    <a:pt x="797" y="1"/>
                    <a:pt x="755" y="14"/>
                    <a:pt x="712" y="43"/>
                  </a:cubicBezTo>
                  <a:lnTo>
                    <a:pt x="193" y="341"/>
                  </a:lnTo>
                  <a:cubicBezTo>
                    <a:pt x="0" y="447"/>
                    <a:pt x="77" y="736"/>
                    <a:pt x="298" y="736"/>
                  </a:cubicBezTo>
                  <a:cubicBezTo>
                    <a:pt x="337" y="736"/>
                    <a:pt x="375" y="726"/>
                    <a:pt x="404" y="707"/>
                  </a:cubicBezTo>
                  <a:lnTo>
                    <a:pt x="923" y="409"/>
                  </a:lnTo>
                  <a:cubicBezTo>
                    <a:pt x="1155" y="297"/>
                    <a:pt x="1029" y="1"/>
                    <a:pt x="837" y="1"/>
                  </a:cubicBezTo>
                  <a:close/>
                </a:path>
              </a:pathLst>
            </a:custGeom>
            <a:solidFill>
              <a:srgbClr val="DAC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090;p91">
              <a:extLst>
                <a:ext uri="{FF2B5EF4-FFF2-40B4-BE49-F238E27FC236}">
                  <a16:creationId xmlns:a16="http://schemas.microsoft.com/office/drawing/2014/main" id="{D8A09AAB-F483-66D1-8F55-305FF9087C9B}"/>
                </a:ext>
              </a:extLst>
            </p:cNvPr>
            <p:cNvSpPr/>
            <p:nvPr/>
          </p:nvSpPr>
          <p:spPr>
            <a:xfrm>
              <a:off x="1542655" y="2462483"/>
              <a:ext cx="22213" cy="25349"/>
            </a:xfrm>
            <a:custGeom>
              <a:avLst/>
              <a:gdLst/>
              <a:ahLst/>
              <a:cxnLst/>
              <a:rect l="l" t="t" r="r" b="b"/>
              <a:pathLst>
                <a:path w="850" h="970" extrusionOk="0">
                  <a:moveTo>
                    <a:pt x="611" y="0"/>
                  </a:moveTo>
                  <a:cubicBezTo>
                    <a:pt x="536" y="0"/>
                    <a:pt x="466" y="39"/>
                    <a:pt x="427" y="104"/>
                  </a:cubicBezTo>
                  <a:lnTo>
                    <a:pt x="119" y="623"/>
                  </a:lnTo>
                  <a:cubicBezTo>
                    <a:pt x="1" y="801"/>
                    <a:pt x="156" y="969"/>
                    <a:pt x="310" y="969"/>
                  </a:cubicBezTo>
                  <a:cubicBezTo>
                    <a:pt x="381" y="969"/>
                    <a:pt x="452" y="933"/>
                    <a:pt x="494" y="845"/>
                  </a:cubicBezTo>
                  <a:lnTo>
                    <a:pt x="792" y="325"/>
                  </a:lnTo>
                  <a:cubicBezTo>
                    <a:pt x="850" y="220"/>
                    <a:pt x="821" y="85"/>
                    <a:pt x="715" y="27"/>
                  </a:cubicBezTo>
                  <a:cubicBezTo>
                    <a:pt x="681" y="9"/>
                    <a:pt x="646" y="0"/>
                    <a:pt x="611" y="0"/>
                  </a:cubicBezTo>
                  <a:close/>
                </a:path>
              </a:pathLst>
            </a:custGeom>
            <a:solidFill>
              <a:srgbClr val="DAC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091;p91">
              <a:extLst>
                <a:ext uri="{FF2B5EF4-FFF2-40B4-BE49-F238E27FC236}">
                  <a16:creationId xmlns:a16="http://schemas.microsoft.com/office/drawing/2014/main" id="{1C8FCD84-88F2-2946-13CD-A4598DD766E3}"/>
                </a:ext>
              </a:extLst>
            </p:cNvPr>
            <p:cNvSpPr/>
            <p:nvPr/>
          </p:nvSpPr>
          <p:spPr>
            <a:xfrm>
              <a:off x="1496243" y="2594112"/>
              <a:ext cx="8075" cy="24382"/>
            </a:xfrm>
            <a:custGeom>
              <a:avLst/>
              <a:gdLst/>
              <a:ahLst/>
              <a:cxnLst/>
              <a:rect l="l" t="t" r="r" b="b"/>
              <a:pathLst>
                <a:path w="309" h="933" extrusionOk="0">
                  <a:moveTo>
                    <a:pt x="1" y="0"/>
                  </a:moveTo>
                  <a:lnTo>
                    <a:pt x="1" y="933"/>
                  </a:lnTo>
                  <a:lnTo>
                    <a:pt x="308" y="933"/>
                  </a:lnTo>
                  <a:lnTo>
                    <a:pt x="308" y="856"/>
                  </a:lnTo>
                  <a:cubicBezTo>
                    <a:pt x="308" y="539"/>
                    <a:pt x="203" y="241"/>
                    <a:pt x="1" y="0"/>
                  </a:cubicBezTo>
                  <a:close/>
                </a:path>
              </a:pathLst>
            </a:custGeom>
            <a:solidFill>
              <a:srgbClr val="A9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092;p91">
              <a:extLst>
                <a:ext uri="{FF2B5EF4-FFF2-40B4-BE49-F238E27FC236}">
                  <a16:creationId xmlns:a16="http://schemas.microsoft.com/office/drawing/2014/main" id="{00FD65C6-BE9C-B04E-4BEA-C161F5C82110}"/>
                </a:ext>
              </a:extLst>
            </p:cNvPr>
            <p:cNvSpPr/>
            <p:nvPr/>
          </p:nvSpPr>
          <p:spPr>
            <a:xfrm>
              <a:off x="1483935" y="2618468"/>
              <a:ext cx="56054" cy="22160"/>
            </a:xfrm>
            <a:custGeom>
              <a:avLst/>
              <a:gdLst/>
              <a:ahLst/>
              <a:cxnLst/>
              <a:rect l="l" t="t" r="r" b="b"/>
              <a:pathLst>
                <a:path w="2145" h="848" extrusionOk="0">
                  <a:moveTo>
                    <a:pt x="1" y="1"/>
                  </a:moveTo>
                  <a:lnTo>
                    <a:pt x="1" y="847"/>
                  </a:lnTo>
                  <a:lnTo>
                    <a:pt x="2145" y="847"/>
                  </a:lnTo>
                  <a:lnTo>
                    <a:pt x="2145" y="1"/>
                  </a:lnTo>
                  <a:close/>
                </a:path>
              </a:pathLst>
            </a:custGeom>
            <a:solidFill>
              <a:srgbClr val="A27A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093;p91">
              <a:extLst>
                <a:ext uri="{FF2B5EF4-FFF2-40B4-BE49-F238E27FC236}">
                  <a16:creationId xmlns:a16="http://schemas.microsoft.com/office/drawing/2014/main" id="{EE8F03B1-C5ED-AEAE-7BB4-6667661E11C0}"/>
                </a:ext>
              </a:extLst>
            </p:cNvPr>
            <p:cNvSpPr/>
            <p:nvPr/>
          </p:nvSpPr>
          <p:spPr>
            <a:xfrm>
              <a:off x="1483935" y="2640602"/>
              <a:ext cx="56054" cy="22134"/>
            </a:xfrm>
            <a:custGeom>
              <a:avLst/>
              <a:gdLst/>
              <a:ahLst/>
              <a:cxnLst/>
              <a:rect l="l" t="t" r="r" b="b"/>
              <a:pathLst>
                <a:path w="2145" h="847" extrusionOk="0">
                  <a:moveTo>
                    <a:pt x="1" y="0"/>
                  </a:moveTo>
                  <a:lnTo>
                    <a:pt x="1" y="471"/>
                  </a:lnTo>
                  <a:cubicBezTo>
                    <a:pt x="1" y="567"/>
                    <a:pt x="39" y="664"/>
                    <a:pt x="106" y="741"/>
                  </a:cubicBezTo>
                  <a:cubicBezTo>
                    <a:pt x="126" y="750"/>
                    <a:pt x="135" y="760"/>
                    <a:pt x="154" y="769"/>
                  </a:cubicBezTo>
                  <a:lnTo>
                    <a:pt x="183" y="789"/>
                  </a:lnTo>
                  <a:cubicBezTo>
                    <a:pt x="241" y="827"/>
                    <a:pt x="308" y="846"/>
                    <a:pt x="376" y="846"/>
                  </a:cubicBezTo>
                  <a:lnTo>
                    <a:pt x="1760" y="846"/>
                  </a:lnTo>
                  <a:cubicBezTo>
                    <a:pt x="1837" y="846"/>
                    <a:pt x="1905" y="827"/>
                    <a:pt x="1962" y="789"/>
                  </a:cubicBezTo>
                  <a:lnTo>
                    <a:pt x="1991" y="769"/>
                  </a:lnTo>
                  <a:cubicBezTo>
                    <a:pt x="2010" y="760"/>
                    <a:pt x="2020" y="750"/>
                    <a:pt x="2030" y="741"/>
                  </a:cubicBezTo>
                  <a:cubicBezTo>
                    <a:pt x="2107" y="664"/>
                    <a:pt x="2145" y="567"/>
                    <a:pt x="2145" y="471"/>
                  </a:cubicBezTo>
                  <a:lnTo>
                    <a:pt x="2145" y="0"/>
                  </a:lnTo>
                  <a:close/>
                </a:path>
              </a:pathLst>
            </a:custGeom>
            <a:solidFill>
              <a:srgbClr val="A27A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094;p91">
              <a:extLst>
                <a:ext uri="{FF2B5EF4-FFF2-40B4-BE49-F238E27FC236}">
                  <a16:creationId xmlns:a16="http://schemas.microsoft.com/office/drawing/2014/main" id="{1D00E6CB-B8BA-B5D7-D72F-629B4A4E6979}"/>
                </a:ext>
              </a:extLst>
            </p:cNvPr>
            <p:cNvSpPr/>
            <p:nvPr/>
          </p:nvSpPr>
          <p:spPr>
            <a:xfrm>
              <a:off x="1504292" y="2618468"/>
              <a:ext cx="35697" cy="22160"/>
            </a:xfrm>
            <a:custGeom>
              <a:avLst/>
              <a:gdLst/>
              <a:ahLst/>
              <a:cxnLst/>
              <a:rect l="l" t="t" r="r" b="b"/>
              <a:pathLst>
                <a:path w="1366" h="848" extrusionOk="0">
                  <a:moveTo>
                    <a:pt x="0" y="1"/>
                  </a:moveTo>
                  <a:lnTo>
                    <a:pt x="0" y="847"/>
                  </a:lnTo>
                  <a:lnTo>
                    <a:pt x="1366" y="847"/>
                  </a:lnTo>
                  <a:lnTo>
                    <a:pt x="1366" y="1"/>
                  </a:lnTo>
                  <a:close/>
                </a:path>
              </a:pathLst>
            </a:custGeom>
            <a:solidFill>
              <a:srgbClr val="DAC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095;p91">
              <a:extLst>
                <a:ext uri="{FF2B5EF4-FFF2-40B4-BE49-F238E27FC236}">
                  <a16:creationId xmlns:a16="http://schemas.microsoft.com/office/drawing/2014/main" id="{FEEC4DA5-5863-8483-79E7-3B5188A9A8DA}"/>
                </a:ext>
              </a:extLst>
            </p:cNvPr>
            <p:cNvSpPr/>
            <p:nvPr/>
          </p:nvSpPr>
          <p:spPr>
            <a:xfrm>
              <a:off x="1504031" y="2640602"/>
              <a:ext cx="35958" cy="22134"/>
            </a:xfrm>
            <a:custGeom>
              <a:avLst/>
              <a:gdLst/>
              <a:ahLst/>
              <a:cxnLst/>
              <a:rect l="l" t="t" r="r" b="b"/>
              <a:pathLst>
                <a:path w="1376" h="847" extrusionOk="0">
                  <a:moveTo>
                    <a:pt x="10" y="0"/>
                  </a:moveTo>
                  <a:lnTo>
                    <a:pt x="10" y="471"/>
                  </a:lnTo>
                  <a:cubicBezTo>
                    <a:pt x="1" y="683"/>
                    <a:pt x="184" y="846"/>
                    <a:pt x="395" y="846"/>
                  </a:cubicBezTo>
                  <a:lnTo>
                    <a:pt x="991" y="846"/>
                  </a:lnTo>
                  <a:cubicBezTo>
                    <a:pt x="1068" y="846"/>
                    <a:pt x="1136" y="827"/>
                    <a:pt x="1193" y="789"/>
                  </a:cubicBezTo>
                  <a:lnTo>
                    <a:pt x="1222" y="769"/>
                  </a:lnTo>
                  <a:cubicBezTo>
                    <a:pt x="1241" y="760"/>
                    <a:pt x="1251" y="750"/>
                    <a:pt x="1261" y="741"/>
                  </a:cubicBezTo>
                  <a:cubicBezTo>
                    <a:pt x="1338" y="664"/>
                    <a:pt x="1376" y="567"/>
                    <a:pt x="1376" y="471"/>
                  </a:cubicBezTo>
                  <a:lnTo>
                    <a:pt x="1376" y="0"/>
                  </a:lnTo>
                  <a:close/>
                </a:path>
              </a:pathLst>
            </a:custGeom>
            <a:solidFill>
              <a:srgbClr val="A27A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Oval 26">
            <a:extLst>
              <a:ext uri="{FF2B5EF4-FFF2-40B4-BE49-F238E27FC236}">
                <a16:creationId xmlns:a16="http://schemas.microsoft.com/office/drawing/2014/main" id="{BA047FCB-9D2E-6F77-E8A8-A4A80109DAC3}"/>
              </a:ext>
            </a:extLst>
          </p:cNvPr>
          <p:cNvSpPr/>
          <p:nvPr/>
        </p:nvSpPr>
        <p:spPr>
          <a:xfrm>
            <a:off x="6803494" y="1736236"/>
            <a:ext cx="2080414" cy="2080414"/>
          </a:xfrm>
          <a:prstGeom prst="ellipse">
            <a:avLst/>
          </a:prstGeom>
          <a:solidFill>
            <a:srgbClr val="D3B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oogle Shape;19212;p93">
            <a:extLst>
              <a:ext uri="{FF2B5EF4-FFF2-40B4-BE49-F238E27FC236}">
                <a16:creationId xmlns:a16="http://schemas.microsoft.com/office/drawing/2014/main" id="{876BDAB8-6F31-C5EE-33A2-48D15E0B4967}"/>
              </a:ext>
            </a:extLst>
          </p:cNvPr>
          <p:cNvGrpSpPr/>
          <p:nvPr/>
        </p:nvGrpSpPr>
        <p:grpSpPr>
          <a:xfrm>
            <a:off x="7342902" y="2076048"/>
            <a:ext cx="1002734" cy="1166331"/>
            <a:chOff x="4208970" y="3361347"/>
            <a:chExt cx="299349" cy="348188"/>
          </a:xfrm>
        </p:grpSpPr>
        <p:sp>
          <p:nvSpPr>
            <p:cNvPr id="29" name="Google Shape;19213;p93">
              <a:extLst>
                <a:ext uri="{FF2B5EF4-FFF2-40B4-BE49-F238E27FC236}">
                  <a16:creationId xmlns:a16="http://schemas.microsoft.com/office/drawing/2014/main" id="{A4147A29-3951-D07B-4941-D1AD4954322F}"/>
                </a:ext>
              </a:extLst>
            </p:cNvPr>
            <p:cNvSpPr/>
            <p:nvPr/>
          </p:nvSpPr>
          <p:spPr>
            <a:xfrm>
              <a:off x="4208970" y="3374979"/>
              <a:ext cx="252817" cy="334556"/>
            </a:xfrm>
            <a:custGeom>
              <a:avLst/>
              <a:gdLst/>
              <a:ahLst/>
              <a:cxnLst/>
              <a:rect l="l" t="t" r="r" b="b"/>
              <a:pathLst>
                <a:path w="9644" h="12762" extrusionOk="0">
                  <a:moveTo>
                    <a:pt x="217" y="0"/>
                  </a:moveTo>
                  <a:cubicBezTo>
                    <a:pt x="87" y="0"/>
                    <a:pt x="0" y="101"/>
                    <a:pt x="0" y="217"/>
                  </a:cubicBezTo>
                  <a:lnTo>
                    <a:pt x="0" y="12545"/>
                  </a:lnTo>
                  <a:cubicBezTo>
                    <a:pt x="0" y="12660"/>
                    <a:pt x="87" y="12761"/>
                    <a:pt x="217" y="12761"/>
                  </a:cubicBezTo>
                  <a:lnTo>
                    <a:pt x="9427" y="12761"/>
                  </a:lnTo>
                  <a:cubicBezTo>
                    <a:pt x="9542" y="12761"/>
                    <a:pt x="9643" y="12660"/>
                    <a:pt x="9643" y="12545"/>
                  </a:cubicBezTo>
                  <a:lnTo>
                    <a:pt x="9643" y="2238"/>
                  </a:lnTo>
                  <a:lnTo>
                    <a:pt x="7406"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9214;p93">
              <a:extLst>
                <a:ext uri="{FF2B5EF4-FFF2-40B4-BE49-F238E27FC236}">
                  <a16:creationId xmlns:a16="http://schemas.microsoft.com/office/drawing/2014/main" id="{A975AEAB-D6BA-F21D-A7F2-CDB11820DAA6}"/>
                </a:ext>
              </a:extLst>
            </p:cNvPr>
            <p:cNvSpPr/>
            <p:nvPr/>
          </p:nvSpPr>
          <p:spPr>
            <a:xfrm>
              <a:off x="4439059" y="3410920"/>
              <a:ext cx="22728" cy="298615"/>
            </a:xfrm>
            <a:custGeom>
              <a:avLst/>
              <a:gdLst/>
              <a:ahLst/>
              <a:cxnLst/>
              <a:rect l="l" t="t" r="r" b="b"/>
              <a:pathLst>
                <a:path w="867" h="11391" extrusionOk="0">
                  <a:moveTo>
                    <a:pt x="0" y="1"/>
                  </a:moveTo>
                  <a:lnTo>
                    <a:pt x="0" y="11390"/>
                  </a:lnTo>
                  <a:lnTo>
                    <a:pt x="650" y="11390"/>
                  </a:lnTo>
                  <a:cubicBezTo>
                    <a:pt x="765" y="11390"/>
                    <a:pt x="866" y="11289"/>
                    <a:pt x="866" y="11174"/>
                  </a:cubicBezTo>
                  <a:lnTo>
                    <a:pt x="866" y="867"/>
                  </a:lnTo>
                  <a:lnTo>
                    <a:pt x="0" y="1"/>
                  </a:lnTo>
                  <a:close/>
                </a:path>
              </a:pathLst>
            </a:custGeom>
            <a:solidFill>
              <a:srgbClr val="9EC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9215;p93">
              <a:extLst>
                <a:ext uri="{FF2B5EF4-FFF2-40B4-BE49-F238E27FC236}">
                  <a16:creationId xmlns:a16="http://schemas.microsoft.com/office/drawing/2014/main" id="{00025612-3B04-3E47-E5BC-1E73D04D612D}"/>
                </a:ext>
              </a:extLst>
            </p:cNvPr>
            <p:cNvSpPr/>
            <p:nvPr/>
          </p:nvSpPr>
          <p:spPr>
            <a:xfrm>
              <a:off x="4403092" y="3374979"/>
              <a:ext cx="58695" cy="58669"/>
            </a:xfrm>
            <a:custGeom>
              <a:avLst/>
              <a:gdLst/>
              <a:ahLst/>
              <a:cxnLst/>
              <a:rect l="l" t="t" r="r" b="b"/>
              <a:pathLst>
                <a:path w="2239" h="2238" extrusionOk="0">
                  <a:moveTo>
                    <a:pt x="1" y="0"/>
                  </a:moveTo>
                  <a:lnTo>
                    <a:pt x="15" y="2007"/>
                  </a:lnTo>
                  <a:cubicBezTo>
                    <a:pt x="15" y="2122"/>
                    <a:pt x="116" y="2223"/>
                    <a:pt x="232" y="2223"/>
                  </a:cubicBezTo>
                  <a:lnTo>
                    <a:pt x="2238" y="2238"/>
                  </a:lnTo>
                  <a:lnTo>
                    <a:pt x="1" y="0"/>
                  </a:lnTo>
                  <a:close/>
                </a:path>
              </a:pathLst>
            </a:custGeom>
            <a:solidFill>
              <a:srgbClr val="00A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9216;p93">
              <a:extLst>
                <a:ext uri="{FF2B5EF4-FFF2-40B4-BE49-F238E27FC236}">
                  <a16:creationId xmlns:a16="http://schemas.microsoft.com/office/drawing/2014/main" id="{932CD75D-4EC9-CC3B-1B3E-5670DBE293ED}"/>
                </a:ext>
              </a:extLst>
            </p:cNvPr>
            <p:cNvSpPr/>
            <p:nvPr/>
          </p:nvSpPr>
          <p:spPr>
            <a:xfrm>
              <a:off x="4289188" y="3457478"/>
              <a:ext cx="141194" cy="10617"/>
            </a:xfrm>
            <a:custGeom>
              <a:avLst/>
              <a:gdLst/>
              <a:ahLst/>
              <a:cxnLst/>
              <a:rect l="l" t="t" r="r" b="b"/>
              <a:pathLst>
                <a:path w="5386" h="405" extrusionOk="0">
                  <a:moveTo>
                    <a:pt x="275" y="0"/>
                  </a:moveTo>
                  <a:cubicBezTo>
                    <a:pt x="1" y="0"/>
                    <a:pt x="1" y="404"/>
                    <a:pt x="275" y="404"/>
                  </a:cubicBezTo>
                  <a:lnTo>
                    <a:pt x="5111" y="404"/>
                  </a:lnTo>
                  <a:cubicBezTo>
                    <a:pt x="5385" y="404"/>
                    <a:pt x="5385" y="0"/>
                    <a:pt x="5111" y="0"/>
                  </a:cubicBezTo>
                  <a:close/>
                </a:path>
              </a:pathLst>
            </a:custGeom>
            <a:solidFill>
              <a:srgbClr val="C6E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9217;p93">
              <a:extLst>
                <a:ext uri="{FF2B5EF4-FFF2-40B4-BE49-F238E27FC236}">
                  <a16:creationId xmlns:a16="http://schemas.microsoft.com/office/drawing/2014/main" id="{490C732E-AC18-09C5-99DF-A8CDAAA1E5F2}"/>
                </a:ext>
              </a:extLst>
            </p:cNvPr>
            <p:cNvSpPr/>
            <p:nvPr/>
          </p:nvSpPr>
          <p:spPr>
            <a:xfrm>
              <a:off x="4289188" y="3478293"/>
              <a:ext cx="141194" cy="10224"/>
            </a:xfrm>
            <a:custGeom>
              <a:avLst/>
              <a:gdLst/>
              <a:ahLst/>
              <a:cxnLst/>
              <a:rect l="l" t="t" r="r" b="b"/>
              <a:pathLst>
                <a:path w="5386" h="390" extrusionOk="0">
                  <a:moveTo>
                    <a:pt x="275" y="0"/>
                  </a:moveTo>
                  <a:cubicBezTo>
                    <a:pt x="1" y="0"/>
                    <a:pt x="1" y="390"/>
                    <a:pt x="275" y="390"/>
                  </a:cubicBezTo>
                  <a:lnTo>
                    <a:pt x="5111" y="390"/>
                  </a:lnTo>
                  <a:cubicBezTo>
                    <a:pt x="5385" y="390"/>
                    <a:pt x="5385" y="0"/>
                    <a:pt x="5111" y="0"/>
                  </a:cubicBezTo>
                  <a:close/>
                </a:path>
              </a:pathLst>
            </a:custGeom>
            <a:solidFill>
              <a:srgbClr val="C6E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218;p93">
              <a:extLst>
                <a:ext uri="{FF2B5EF4-FFF2-40B4-BE49-F238E27FC236}">
                  <a16:creationId xmlns:a16="http://schemas.microsoft.com/office/drawing/2014/main" id="{BA4CE648-9B1E-0D7E-9159-008A4C27BEF0}"/>
                </a:ext>
              </a:extLst>
            </p:cNvPr>
            <p:cNvSpPr/>
            <p:nvPr/>
          </p:nvSpPr>
          <p:spPr>
            <a:xfrm>
              <a:off x="4240743" y="3457845"/>
              <a:ext cx="31065" cy="30672"/>
            </a:xfrm>
            <a:custGeom>
              <a:avLst/>
              <a:gdLst/>
              <a:ahLst/>
              <a:cxnLst/>
              <a:rect l="l" t="t" r="r" b="b"/>
              <a:pathLst>
                <a:path w="1185" h="1170" extrusionOk="0">
                  <a:moveTo>
                    <a:pt x="217" y="1"/>
                  </a:moveTo>
                  <a:cubicBezTo>
                    <a:pt x="102" y="1"/>
                    <a:pt x="15" y="102"/>
                    <a:pt x="15" y="217"/>
                  </a:cubicBezTo>
                  <a:lnTo>
                    <a:pt x="15" y="953"/>
                  </a:lnTo>
                  <a:cubicBezTo>
                    <a:pt x="1" y="1069"/>
                    <a:pt x="102" y="1170"/>
                    <a:pt x="217" y="1170"/>
                  </a:cubicBezTo>
                  <a:lnTo>
                    <a:pt x="954" y="1170"/>
                  </a:lnTo>
                  <a:cubicBezTo>
                    <a:pt x="1084" y="1170"/>
                    <a:pt x="1185" y="1069"/>
                    <a:pt x="1185" y="953"/>
                  </a:cubicBezTo>
                  <a:lnTo>
                    <a:pt x="1185" y="217"/>
                  </a:lnTo>
                  <a:cubicBezTo>
                    <a:pt x="1185" y="102"/>
                    <a:pt x="1084" y="1"/>
                    <a:pt x="968" y="1"/>
                  </a:cubicBezTo>
                  <a:close/>
                </a:path>
              </a:pathLst>
            </a:custGeom>
            <a:solidFill>
              <a:srgbClr val="DAC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219;p93">
              <a:extLst>
                <a:ext uri="{FF2B5EF4-FFF2-40B4-BE49-F238E27FC236}">
                  <a16:creationId xmlns:a16="http://schemas.microsoft.com/office/drawing/2014/main" id="{D33F804A-CAF7-9854-5446-D34C0C6CD985}"/>
                </a:ext>
              </a:extLst>
            </p:cNvPr>
            <p:cNvSpPr/>
            <p:nvPr/>
          </p:nvSpPr>
          <p:spPr>
            <a:xfrm>
              <a:off x="4289188" y="3544512"/>
              <a:ext cx="141194" cy="10617"/>
            </a:xfrm>
            <a:custGeom>
              <a:avLst/>
              <a:gdLst/>
              <a:ahLst/>
              <a:cxnLst/>
              <a:rect l="l" t="t" r="r" b="b"/>
              <a:pathLst>
                <a:path w="5386" h="405" extrusionOk="0">
                  <a:moveTo>
                    <a:pt x="275" y="0"/>
                  </a:moveTo>
                  <a:cubicBezTo>
                    <a:pt x="1" y="0"/>
                    <a:pt x="1" y="404"/>
                    <a:pt x="275" y="404"/>
                  </a:cubicBezTo>
                  <a:lnTo>
                    <a:pt x="5111" y="404"/>
                  </a:lnTo>
                  <a:cubicBezTo>
                    <a:pt x="5385" y="404"/>
                    <a:pt x="5385" y="0"/>
                    <a:pt x="5111" y="0"/>
                  </a:cubicBezTo>
                  <a:close/>
                </a:path>
              </a:pathLst>
            </a:custGeom>
            <a:solidFill>
              <a:srgbClr val="C6E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220;p93">
              <a:extLst>
                <a:ext uri="{FF2B5EF4-FFF2-40B4-BE49-F238E27FC236}">
                  <a16:creationId xmlns:a16="http://schemas.microsoft.com/office/drawing/2014/main" id="{48710B5E-89D8-1C85-E9F1-07D00E89B027}"/>
                </a:ext>
              </a:extLst>
            </p:cNvPr>
            <p:cNvSpPr/>
            <p:nvPr/>
          </p:nvSpPr>
          <p:spPr>
            <a:xfrm>
              <a:off x="4289188" y="3565326"/>
              <a:ext cx="141194" cy="10224"/>
            </a:xfrm>
            <a:custGeom>
              <a:avLst/>
              <a:gdLst/>
              <a:ahLst/>
              <a:cxnLst/>
              <a:rect l="l" t="t" r="r" b="b"/>
              <a:pathLst>
                <a:path w="5386" h="390" extrusionOk="0">
                  <a:moveTo>
                    <a:pt x="275" y="0"/>
                  </a:moveTo>
                  <a:cubicBezTo>
                    <a:pt x="1" y="0"/>
                    <a:pt x="1" y="390"/>
                    <a:pt x="275" y="390"/>
                  </a:cubicBezTo>
                  <a:lnTo>
                    <a:pt x="5111" y="390"/>
                  </a:lnTo>
                  <a:cubicBezTo>
                    <a:pt x="5385" y="390"/>
                    <a:pt x="5385" y="0"/>
                    <a:pt x="5111" y="0"/>
                  </a:cubicBezTo>
                  <a:close/>
                </a:path>
              </a:pathLst>
            </a:custGeom>
            <a:solidFill>
              <a:srgbClr val="C6E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9221;p93">
              <a:extLst>
                <a:ext uri="{FF2B5EF4-FFF2-40B4-BE49-F238E27FC236}">
                  <a16:creationId xmlns:a16="http://schemas.microsoft.com/office/drawing/2014/main" id="{225FC187-673B-9999-1F49-3FE13F9AED20}"/>
                </a:ext>
              </a:extLst>
            </p:cNvPr>
            <p:cNvSpPr/>
            <p:nvPr/>
          </p:nvSpPr>
          <p:spPr>
            <a:xfrm>
              <a:off x="4240743" y="3544879"/>
              <a:ext cx="31065" cy="30672"/>
            </a:xfrm>
            <a:custGeom>
              <a:avLst/>
              <a:gdLst/>
              <a:ahLst/>
              <a:cxnLst/>
              <a:rect l="l" t="t" r="r" b="b"/>
              <a:pathLst>
                <a:path w="1185" h="1170" extrusionOk="0">
                  <a:moveTo>
                    <a:pt x="217" y="1"/>
                  </a:moveTo>
                  <a:cubicBezTo>
                    <a:pt x="102" y="1"/>
                    <a:pt x="15" y="102"/>
                    <a:pt x="15" y="217"/>
                  </a:cubicBezTo>
                  <a:lnTo>
                    <a:pt x="15" y="953"/>
                  </a:lnTo>
                  <a:cubicBezTo>
                    <a:pt x="1" y="1069"/>
                    <a:pt x="102" y="1170"/>
                    <a:pt x="217" y="1170"/>
                  </a:cubicBezTo>
                  <a:lnTo>
                    <a:pt x="954" y="1170"/>
                  </a:lnTo>
                  <a:cubicBezTo>
                    <a:pt x="1084" y="1170"/>
                    <a:pt x="1185" y="1069"/>
                    <a:pt x="1185" y="953"/>
                  </a:cubicBezTo>
                  <a:lnTo>
                    <a:pt x="1185" y="217"/>
                  </a:lnTo>
                  <a:cubicBezTo>
                    <a:pt x="1185" y="102"/>
                    <a:pt x="1084" y="1"/>
                    <a:pt x="968" y="1"/>
                  </a:cubicBezTo>
                  <a:close/>
                </a:path>
              </a:pathLst>
            </a:custGeom>
            <a:solidFill>
              <a:srgbClr val="9EC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9222;p93">
              <a:extLst>
                <a:ext uri="{FF2B5EF4-FFF2-40B4-BE49-F238E27FC236}">
                  <a16:creationId xmlns:a16="http://schemas.microsoft.com/office/drawing/2014/main" id="{5D1C43C4-7C74-1157-B970-73FC5F88DD83}"/>
                </a:ext>
              </a:extLst>
            </p:cNvPr>
            <p:cNvSpPr/>
            <p:nvPr/>
          </p:nvSpPr>
          <p:spPr>
            <a:xfrm>
              <a:off x="4289188" y="3631545"/>
              <a:ext cx="141194" cy="10617"/>
            </a:xfrm>
            <a:custGeom>
              <a:avLst/>
              <a:gdLst/>
              <a:ahLst/>
              <a:cxnLst/>
              <a:rect l="l" t="t" r="r" b="b"/>
              <a:pathLst>
                <a:path w="5386" h="405" extrusionOk="0">
                  <a:moveTo>
                    <a:pt x="275" y="0"/>
                  </a:moveTo>
                  <a:cubicBezTo>
                    <a:pt x="1" y="0"/>
                    <a:pt x="1" y="405"/>
                    <a:pt x="275" y="405"/>
                  </a:cubicBezTo>
                  <a:lnTo>
                    <a:pt x="5111" y="405"/>
                  </a:lnTo>
                  <a:cubicBezTo>
                    <a:pt x="5385" y="405"/>
                    <a:pt x="5385" y="15"/>
                    <a:pt x="5111" y="0"/>
                  </a:cubicBezTo>
                  <a:close/>
                </a:path>
              </a:pathLst>
            </a:custGeom>
            <a:solidFill>
              <a:srgbClr val="C6E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9223;p93">
              <a:extLst>
                <a:ext uri="{FF2B5EF4-FFF2-40B4-BE49-F238E27FC236}">
                  <a16:creationId xmlns:a16="http://schemas.microsoft.com/office/drawing/2014/main" id="{CB8E2A94-40F9-D752-8298-2B2E3D76B68D}"/>
                </a:ext>
              </a:extLst>
            </p:cNvPr>
            <p:cNvSpPr/>
            <p:nvPr/>
          </p:nvSpPr>
          <p:spPr>
            <a:xfrm>
              <a:off x="4289188" y="3652360"/>
              <a:ext cx="141194" cy="10250"/>
            </a:xfrm>
            <a:custGeom>
              <a:avLst/>
              <a:gdLst/>
              <a:ahLst/>
              <a:cxnLst/>
              <a:rect l="l" t="t" r="r" b="b"/>
              <a:pathLst>
                <a:path w="5386" h="391" extrusionOk="0">
                  <a:moveTo>
                    <a:pt x="275" y="0"/>
                  </a:moveTo>
                  <a:cubicBezTo>
                    <a:pt x="1" y="0"/>
                    <a:pt x="1" y="390"/>
                    <a:pt x="275" y="390"/>
                  </a:cubicBezTo>
                  <a:lnTo>
                    <a:pt x="5111" y="390"/>
                  </a:lnTo>
                  <a:cubicBezTo>
                    <a:pt x="5385" y="390"/>
                    <a:pt x="5385" y="0"/>
                    <a:pt x="5111" y="0"/>
                  </a:cubicBezTo>
                  <a:close/>
                </a:path>
              </a:pathLst>
            </a:custGeom>
            <a:solidFill>
              <a:srgbClr val="C6E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9224;p93">
              <a:extLst>
                <a:ext uri="{FF2B5EF4-FFF2-40B4-BE49-F238E27FC236}">
                  <a16:creationId xmlns:a16="http://schemas.microsoft.com/office/drawing/2014/main" id="{52BABB2F-3D6F-E171-A0DF-7E0D6AAFC8AE}"/>
                </a:ext>
              </a:extLst>
            </p:cNvPr>
            <p:cNvSpPr/>
            <p:nvPr/>
          </p:nvSpPr>
          <p:spPr>
            <a:xfrm>
              <a:off x="4240743" y="3631912"/>
              <a:ext cx="31065" cy="30698"/>
            </a:xfrm>
            <a:custGeom>
              <a:avLst/>
              <a:gdLst/>
              <a:ahLst/>
              <a:cxnLst/>
              <a:rect l="l" t="t" r="r" b="b"/>
              <a:pathLst>
                <a:path w="1185" h="1171" extrusionOk="0">
                  <a:moveTo>
                    <a:pt x="217" y="1"/>
                  </a:moveTo>
                  <a:cubicBezTo>
                    <a:pt x="102" y="1"/>
                    <a:pt x="15" y="102"/>
                    <a:pt x="15" y="217"/>
                  </a:cubicBezTo>
                  <a:lnTo>
                    <a:pt x="15" y="954"/>
                  </a:lnTo>
                  <a:cubicBezTo>
                    <a:pt x="1" y="1069"/>
                    <a:pt x="102" y="1170"/>
                    <a:pt x="217" y="1170"/>
                  </a:cubicBezTo>
                  <a:lnTo>
                    <a:pt x="954" y="1170"/>
                  </a:lnTo>
                  <a:cubicBezTo>
                    <a:pt x="1084" y="1170"/>
                    <a:pt x="1185" y="1069"/>
                    <a:pt x="1185" y="954"/>
                  </a:cubicBezTo>
                  <a:lnTo>
                    <a:pt x="1185" y="217"/>
                  </a:lnTo>
                  <a:cubicBezTo>
                    <a:pt x="1185" y="102"/>
                    <a:pt x="1084" y="1"/>
                    <a:pt x="968" y="1"/>
                  </a:cubicBezTo>
                  <a:close/>
                </a:path>
              </a:pathLst>
            </a:custGeom>
            <a:solidFill>
              <a:srgbClr val="935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9225;p93">
              <a:extLst>
                <a:ext uri="{FF2B5EF4-FFF2-40B4-BE49-F238E27FC236}">
                  <a16:creationId xmlns:a16="http://schemas.microsoft.com/office/drawing/2014/main" id="{9A09595C-2F38-FAF8-8CC4-9D7DE86342D3}"/>
                </a:ext>
              </a:extLst>
            </p:cNvPr>
            <p:cNvSpPr/>
            <p:nvPr/>
          </p:nvSpPr>
          <p:spPr>
            <a:xfrm>
              <a:off x="4320227" y="3361347"/>
              <a:ext cx="38248" cy="35967"/>
            </a:xfrm>
            <a:custGeom>
              <a:avLst/>
              <a:gdLst/>
              <a:ahLst/>
              <a:cxnLst/>
              <a:rect l="l" t="t" r="r" b="b"/>
              <a:pathLst>
                <a:path w="1459" h="1372" extrusionOk="0">
                  <a:moveTo>
                    <a:pt x="202" y="1"/>
                  </a:moveTo>
                  <a:cubicBezTo>
                    <a:pt x="87" y="1"/>
                    <a:pt x="0" y="102"/>
                    <a:pt x="15" y="232"/>
                  </a:cubicBezTo>
                  <a:lnTo>
                    <a:pt x="116" y="1199"/>
                  </a:lnTo>
                  <a:cubicBezTo>
                    <a:pt x="130" y="1300"/>
                    <a:pt x="217" y="1372"/>
                    <a:pt x="318" y="1372"/>
                  </a:cubicBezTo>
                  <a:lnTo>
                    <a:pt x="1141" y="1372"/>
                  </a:lnTo>
                  <a:cubicBezTo>
                    <a:pt x="1242" y="1372"/>
                    <a:pt x="1328" y="1300"/>
                    <a:pt x="1343" y="1199"/>
                  </a:cubicBezTo>
                  <a:lnTo>
                    <a:pt x="1444" y="232"/>
                  </a:lnTo>
                  <a:cubicBezTo>
                    <a:pt x="1458" y="102"/>
                    <a:pt x="1372" y="1"/>
                    <a:pt x="1256" y="1"/>
                  </a:cubicBezTo>
                  <a:close/>
                </a:path>
              </a:pathLst>
            </a:custGeom>
            <a:solidFill>
              <a:srgbClr val="00A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9226;p93">
              <a:extLst>
                <a:ext uri="{FF2B5EF4-FFF2-40B4-BE49-F238E27FC236}">
                  <a16:creationId xmlns:a16="http://schemas.microsoft.com/office/drawing/2014/main" id="{723E7C52-72D3-6FCB-D8B4-52DDB0F15924}"/>
                </a:ext>
              </a:extLst>
            </p:cNvPr>
            <p:cNvSpPr/>
            <p:nvPr/>
          </p:nvSpPr>
          <p:spPr>
            <a:xfrm>
              <a:off x="4405609" y="3608597"/>
              <a:ext cx="102710" cy="89089"/>
            </a:xfrm>
            <a:custGeom>
              <a:avLst/>
              <a:gdLst/>
              <a:ahLst/>
              <a:cxnLst/>
              <a:rect l="l" t="t" r="r" b="b"/>
              <a:pathLst>
                <a:path w="3918" h="3854" extrusionOk="0">
                  <a:moveTo>
                    <a:pt x="233" y="1"/>
                  </a:moveTo>
                  <a:cubicBezTo>
                    <a:pt x="105" y="1"/>
                    <a:pt x="1" y="144"/>
                    <a:pt x="49" y="278"/>
                  </a:cubicBezTo>
                  <a:lnTo>
                    <a:pt x="1161" y="3396"/>
                  </a:lnTo>
                  <a:cubicBezTo>
                    <a:pt x="1198" y="3486"/>
                    <a:pt x="1279" y="3533"/>
                    <a:pt x="1360" y="3533"/>
                  </a:cubicBezTo>
                  <a:cubicBezTo>
                    <a:pt x="1434" y="3533"/>
                    <a:pt x="1509" y="3493"/>
                    <a:pt x="1550" y="3410"/>
                  </a:cubicBezTo>
                  <a:lnTo>
                    <a:pt x="1926" y="2616"/>
                  </a:lnTo>
                  <a:lnTo>
                    <a:pt x="3095" y="3800"/>
                  </a:lnTo>
                  <a:cubicBezTo>
                    <a:pt x="3138" y="3836"/>
                    <a:pt x="3192" y="3854"/>
                    <a:pt x="3246" y="3854"/>
                  </a:cubicBezTo>
                  <a:cubicBezTo>
                    <a:pt x="3301" y="3854"/>
                    <a:pt x="3355" y="3836"/>
                    <a:pt x="3398" y="3800"/>
                  </a:cubicBezTo>
                  <a:lnTo>
                    <a:pt x="3831" y="3352"/>
                  </a:lnTo>
                  <a:cubicBezTo>
                    <a:pt x="3918" y="3266"/>
                    <a:pt x="3918" y="3136"/>
                    <a:pt x="3831" y="3064"/>
                  </a:cubicBezTo>
                  <a:lnTo>
                    <a:pt x="2662" y="1880"/>
                  </a:lnTo>
                  <a:lnTo>
                    <a:pt x="3456" y="1519"/>
                  </a:lnTo>
                  <a:cubicBezTo>
                    <a:pt x="3615" y="1432"/>
                    <a:pt x="3600" y="1187"/>
                    <a:pt x="3427" y="1129"/>
                  </a:cubicBezTo>
                  <a:lnTo>
                    <a:pt x="309" y="18"/>
                  </a:lnTo>
                  <a:cubicBezTo>
                    <a:pt x="283" y="6"/>
                    <a:pt x="258" y="1"/>
                    <a:pt x="233" y="1"/>
                  </a:cubicBezTo>
                  <a:close/>
                </a:path>
              </a:pathLst>
            </a:custGeom>
            <a:solidFill>
              <a:srgbClr val="935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Text Placeholder 14">
            <a:extLst>
              <a:ext uri="{FF2B5EF4-FFF2-40B4-BE49-F238E27FC236}">
                <a16:creationId xmlns:a16="http://schemas.microsoft.com/office/drawing/2014/main" id="{BBEC52E3-E898-491D-5F37-A65C8AF6A48A}"/>
              </a:ext>
            </a:extLst>
          </p:cNvPr>
          <p:cNvSpPr txBox="1">
            <a:spLocks/>
          </p:cNvSpPr>
          <p:nvPr/>
        </p:nvSpPr>
        <p:spPr bwMode="auto">
          <a:xfrm>
            <a:off x="6675374" y="4351399"/>
            <a:ext cx="346128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228600" algn="l" defTabSz="914400" rtl="0" eaLnBrk="1" latinLnBrk="0" hangingPunct="1">
              <a:lnSpc>
                <a:spcPct val="100000"/>
              </a:lnSpc>
              <a:spcBef>
                <a:spcPts val="0"/>
              </a:spcBef>
              <a:buFont typeface="Wingdings" pitchFamily="2" charset="2"/>
              <a:buNone/>
              <a:defRPr sz="1800" b="0" i="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r>
              <a:rPr lang="en-GB" sz="2400" dirty="0">
                <a:solidFill>
                  <a:srgbClr val="000000"/>
                </a:solidFill>
                <a:latin typeface="+mj-lt"/>
                <a:ea typeface="Times New Roman" panose="02020603050405020304" pitchFamily="18" charset="0"/>
                <a:cs typeface="Calibri" panose="020F0502020204030204" pitchFamily="34" charset="0"/>
              </a:rPr>
              <a:t>Evaluate whether model is feasible and sustainable for primary care to implement long-term</a:t>
            </a:r>
            <a:endParaRPr lang="en-GB" sz="2400" dirty="0">
              <a:latin typeface="+mj-lt"/>
              <a:ea typeface="Calibri" panose="020F0502020204030204" pitchFamily="34" charset="0"/>
              <a:cs typeface="Times New Roman (Body CS)"/>
            </a:endParaRPr>
          </a:p>
          <a:p>
            <a:endParaRPr lang="en-GB" dirty="0"/>
          </a:p>
        </p:txBody>
      </p:sp>
    </p:spTree>
    <p:extLst>
      <p:ext uri="{BB962C8B-B14F-4D97-AF65-F5344CB8AC3E}">
        <p14:creationId xmlns:p14="http://schemas.microsoft.com/office/powerpoint/2010/main" val="766726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A3326-FFF7-5392-6E7B-F94912BCBE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596153-5353-ECA3-F634-6B0FC24A1F34}"/>
              </a:ext>
            </a:extLst>
          </p:cNvPr>
          <p:cNvSpPr>
            <a:spLocks noGrp="1"/>
          </p:cNvSpPr>
          <p:nvPr>
            <p:ph type="ctrTitle"/>
          </p:nvPr>
        </p:nvSpPr>
        <p:spPr>
          <a:xfrm>
            <a:off x="896938" y="409575"/>
            <a:ext cx="9263062" cy="1242244"/>
          </a:xfrm>
        </p:spPr>
        <p:txBody>
          <a:bodyPr/>
          <a:lstStyle/>
          <a:p>
            <a:r>
              <a:rPr lang="en-GB" dirty="0">
                <a:latin typeface="Nunito" pitchFamily="2" charset="0"/>
              </a:rPr>
              <a:t>Developing the </a:t>
            </a:r>
            <a:r>
              <a:rPr lang="en-GB" dirty="0" err="1">
                <a:latin typeface="Nunito" pitchFamily="2" charset="0"/>
              </a:rPr>
              <a:t>PriDem</a:t>
            </a:r>
            <a:r>
              <a:rPr lang="en-GB" dirty="0">
                <a:latin typeface="Nunito" pitchFamily="2" charset="0"/>
              </a:rPr>
              <a:t> approach</a:t>
            </a:r>
            <a:br>
              <a:rPr lang="en-US" dirty="0">
                <a:latin typeface="Nunito" pitchFamily="2" charset="0"/>
              </a:rPr>
            </a:br>
            <a:endParaRPr lang="en-US" dirty="0"/>
          </a:p>
        </p:txBody>
      </p:sp>
      <p:sp>
        <p:nvSpPr>
          <p:cNvPr id="15" name="Text Placeholder 14">
            <a:extLst>
              <a:ext uri="{FF2B5EF4-FFF2-40B4-BE49-F238E27FC236}">
                <a16:creationId xmlns:a16="http://schemas.microsoft.com/office/drawing/2014/main" id="{881A2DFA-C40C-1FDC-FBDA-A2AA8F5210D9}"/>
              </a:ext>
            </a:extLst>
          </p:cNvPr>
          <p:cNvSpPr>
            <a:spLocks noGrp="1"/>
          </p:cNvSpPr>
          <p:nvPr>
            <p:ph type="body" sz="quarter" idx="12"/>
          </p:nvPr>
        </p:nvSpPr>
        <p:spPr>
          <a:xfrm>
            <a:off x="494843" y="1963798"/>
            <a:ext cx="6782686" cy="1006475"/>
          </a:xfrm>
        </p:spPr>
        <p:txBody>
          <a:bodyPr/>
          <a:lstStyle/>
          <a:p>
            <a:pPr marL="543560" lvl="1" indent="-342900">
              <a:buFont typeface="Arial" panose="020B0604020202020204" pitchFamily="34" charset="0"/>
              <a:buChar char="•"/>
              <a:defRPr/>
            </a:pPr>
            <a:r>
              <a:rPr lang="en-GB" altLang="x-none" sz="2800" dirty="0">
                <a:latin typeface="+mj-lt"/>
              </a:rPr>
              <a:t>Evaluating current ways of delivering dementia care</a:t>
            </a:r>
          </a:p>
          <a:p>
            <a:pPr marL="543560" lvl="1" indent="-342900">
              <a:buFont typeface="Arial" panose="020B0604020202020204" pitchFamily="34" charset="0"/>
              <a:buChar char="•"/>
              <a:defRPr/>
            </a:pPr>
            <a:endParaRPr lang="en-GB" altLang="x-none" sz="2800" dirty="0">
              <a:latin typeface="+mj-lt"/>
            </a:endParaRPr>
          </a:p>
          <a:p>
            <a:pPr marL="543560" lvl="1" indent="-342900">
              <a:buFont typeface="Arial" panose="020B0604020202020204" pitchFamily="34" charset="0"/>
              <a:buChar char="•"/>
              <a:defRPr/>
            </a:pPr>
            <a:r>
              <a:rPr lang="en-GB" altLang="x-none" sz="2800" dirty="0">
                <a:latin typeface="+mj-lt"/>
              </a:rPr>
              <a:t>Identifying components of good practice in post-diagnostic dementia care </a:t>
            </a:r>
          </a:p>
          <a:p>
            <a:pPr marL="543560" lvl="1" indent="-342900">
              <a:buFont typeface="Arial" panose="020B0604020202020204" pitchFamily="34" charset="0"/>
              <a:buChar char="•"/>
              <a:defRPr/>
            </a:pPr>
            <a:endParaRPr lang="en-US" sz="2800" dirty="0">
              <a:latin typeface="+mj-lt"/>
            </a:endParaRPr>
          </a:p>
          <a:p>
            <a:pPr marL="543560" lvl="1" indent="-342900">
              <a:buFont typeface="Arial" panose="020B0604020202020204" pitchFamily="34" charset="0"/>
              <a:buChar char="•"/>
              <a:defRPr/>
            </a:pPr>
            <a:r>
              <a:rPr lang="en-GB" altLang="x-none" sz="2800" dirty="0">
                <a:latin typeface="+mj-lt"/>
              </a:rPr>
              <a:t>Developing an evidence-based approach for primary-care led post-diagnostic support </a:t>
            </a:r>
            <a:endParaRPr lang="en-US" sz="2800" dirty="0">
              <a:latin typeface="+mj-lt"/>
            </a:endParaRPr>
          </a:p>
          <a:p>
            <a:endParaRPr lang="en-GB" dirty="0"/>
          </a:p>
        </p:txBody>
      </p:sp>
      <p:pic>
        <p:nvPicPr>
          <p:cNvPr id="3" name="Picture Placeholder 5">
            <a:extLst>
              <a:ext uri="{FF2B5EF4-FFF2-40B4-BE49-F238E27FC236}">
                <a16:creationId xmlns:a16="http://schemas.microsoft.com/office/drawing/2014/main" id="{342C9B3C-F32B-E910-362D-9E33F178429E}"/>
              </a:ext>
            </a:extLst>
          </p:cNvPr>
          <p:cNvPicPr>
            <a:picLocks noChangeAspect="1"/>
          </p:cNvPicPr>
          <p:nvPr/>
        </p:nvPicPr>
        <p:blipFill>
          <a:blip r:embed="rId3"/>
          <a:srcRect l="199" r="199"/>
          <a:stretch>
            <a:fillRect/>
          </a:stretch>
        </p:blipFill>
        <p:spPr>
          <a:xfrm>
            <a:off x="7367703" y="2157413"/>
            <a:ext cx="4329453" cy="3418576"/>
          </a:xfrm>
          <a:prstGeom prst="rect">
            <a:avLst/>
          </a:prstGeom>
        </p:spPr>
      </p:pic>
    </p:spTree>
    <p:extLst>
      <p:ext uri="{BB962C8B-B14F-4D97-AF65-F5344CB8AC3E}">
        <p14:creationId xmlns:p14="http://schemas.microsoft.com/office/powerpoint/2010/main" val="3185460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4D4E7-EB9F-33A5-A09E-202FDC5328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2BEA88-D075-978F-C0E6-83387C56E03D}"/>
              </a:ext>
            </a:extLst>
          </p:cNvPr>
          <p:cNvSpPr>
            <a:spLocks noGrp="1"/>
          </p:cNvSpPr>
          <p:nvPr>
            <p:ph type="ctrTitle"/>
          </p:nvPr>
        </p:nvSpPr>
        <p:spPr>
          <a:xfrm>
            <a:off x="896938" y="409575"/>
            <a:ext cx="9263062" cy="1242244"/>
          </a:xfrm>
        </p:spPr>
        <p:txBody>
          <a:bodyPr/>
          <a:lstStyle/>
          <a:p>
            <a:r>
              <a:rPr lang="en-GB" dirty="0">
                <a:latin typeface="+mj-lt"/>
              </a:rPr>
              <a:t>The </a:t>
            </a:r>
            <a:r>
              <a:rPr lang="en-GB" dirty="0" err="1">
                <a:latin typeface="+mj-lt"/>
              </a:rPr>
              <a:t>PriDem</a:t>
            </a:r>
            <a:r>
              <a:rPr lang="en-GB" dirty="0">
                <a:latin typeface="+mj-lt"/>
              </a:rPr>
              <a:t> approach</a:t>
            </a:r>
            <a:br>
              <a:rPr lang="en-US" dirty="0">
                <a:latin typeface="Nunito" pitchFamily="2" charset="0"/>
              </a:rPr>
            </a:br>
            <a:endParaRPr lang="en-US" dirty="0"/>
          </a:p>
        </p:txBody>
      </p:sp>
      <p:sp>
        <p:nvSpPr>
          <p:cNvPr id="15" name="Text Placeholder 14">
            <a:extLst>
              <a:ext uri="{FF2B5EF4-FFF2-40B4-BE49-F238E27FC236}">
                <a16:creationId xmlns:a16="http://schemas.microsoft.com/office/drawing/2014/main" id="{D52EFA9A-1406-6AE1-A5E1-CDE9EC260266}"/>
              </a:ext>
            </a:extLst>
          </p:cNvPr>
          <p:cNvSpPr>
            <a:spLocks noGrp="1"/>
          </p:cNvSpPr>
          <p:nvPr>
            <p:ph type="body" sz="quarter" idx="12"/>
          </p:nvPr>
        </p:nvSpPr>
        <p:spPr>
          <a:xfrm>
            <a:off x="5003443" y="1354199"/>
            <a:ext cx="6782686" cy="1006475"/>
          </a:xfrm>
        </p:spPr>
        <p:txBody>
          <a:bodyPr/>
          <a:lstStyle/>
          <a:p>
            <a:endParaRPr lang="en-GB" sz="2800" dirty="0">
              <a:latin typeface="+mj-lt"/>
            </a:endParaRPr>
          </a:p>
          <a:p>
            <a:r>
              <a:rPr lang="en-GB" sz="2800" dirty="0">
                <a:latin typeface="+mj-lt"/>
              </a:rPr>
              <a:t>Primary care staff (GPs and GP practice staff) provide day-to-day dementia support, rather than specialists based in hospitals, who can be hard to access.</a:t>
            </a:r>
          </a:p>
          <a:p>
            <a:endParaRPr lang="en-GB" sz="2800" dirty="0">
              <a:latin typeface="+mj-lt"/>
            </a:endParaRPr>
          </a:p>
          <a:p>
            <a:r>
              <a:rPr lang="en-GB" sz="2800" b="1" dirty="0">
                <a:latin typeface="+mj-lt"/>
              </a:rPr>
              <a:t>Clinical Dementia Leads </a:t>
            </a:r>
            <a:r>
              <a:rPr lang="en-GB" sz="2800" dirty="0">
                <a:latin typeface="+mj-lt"/>
              </a:rPr>
              <a:t>(or CDLs) with expertise in dementia work with and support GP practice teams to improve/strengthen their dementia care systems </a:t>
            </a:r>
            <a:endParaRPr lang="en-GB" dirty="0"/>
          </a:p>
        </p:txBody>
      </p:sp>
      <p:pic>
        <p:nvPicPr>
          <p:cNvPr id="4" name="Picture 3">
            <a:extLst>
              <a:ext uri="{FF2B5EF4-FFF2-40B4-BE49-F238E27FC236}">
                <a16:creationId xmlns:a16="http://schemas.microsoft.com/office/drawing/2014/main" id="{448CD2EF-4FF1-45BE-6A82-583F5D0B1B03}"/>
              </a:ext>
            </a:extLst>
          </p:cNvPr>
          <p:cNvPicPr>
            <a:picLocks noChangeAspect="1"/>
          </p:cNvPicPr>
          <p:nvPr/>
        </p:nvPicPr>
        <p:blipFill>
          <a:blip r:embed="rId3"/>
          <a:srcRect l="54060"/>
          <a:stretch>
            <a:fillRect/>
          </a:stretch>
        </p:blipFill>
        <p:spPr>
          <a:xfrm>
            <a:off x="842358" y="1651819"/>
            <a:ext cx="4161085" cy="4115268"/>
          </a:xfrm>
          <a:prstGeom prst="rect">
            <a:avLst/>
          </a:prstGeom>
        </p:spPr>
      </p:pic>
    </p:spTree>
    <p:extLst>
      <p:ext uri="{BB962C8B-B14F-4D97-AF65-F5344CB8AC3E}">
        <p14:creationId xmlns:p14="http://schemas.microsoft.com/office/powerpoint/2010/main" val="1087045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4C598-598D-DA8D-8165-29502463A2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9E4DA4-F0B5-0659-7FEB-16F3DB28B023}"/>
              </a:ext>
            </a:extLst>
          </p:cNvPr>
          <p:cNvSpPr>
            <a:spLocks noGrp="1"/>
          </p:cNvSpPr>
          <p:nvPr>
            <p:ph type="ctrTitle"/>
          </p:nvPr>
        </p:nvSpPr>
        <p:spPr>
          <a:xfrm>
            <a:off x="896938" y="409575"/>
            <a:ext cx="9263062" cy="1242244"/>
          </a:xfrm>
        </p:spPr>
        <p:txBody>
          <a:bodyPr/>
          <a:lstStyle/>
          <a:p>
            <a:r>
              <a:rPr lang="en-GB" dirty="0"/>
              <a:t>Testing the </a:t>
            </a:r>
            <a:r>
              <a:rPr lang="en-GB" dirty="0" err="1"/>
              <a:t>PriDem</a:t>
            </a:r>
            <a:r>
              <a:rPr lang="en-GB" dirty="0"/>
              <a:t> approach </a:t>
            </a:r>
            <a:br>
              <a:rPr lang="en-US" dirty="0">
                <a:latin typeface="Nunito" pitchFamily="2" charset="0"/>
              </a:rPr>
            </a:br>
            <a:endParaRPr lang="en-US" dirty="0"/>
          </a:p>
        </p:txBody>
      </p:sp>
      <p:sp>
        <p:nvSpPr>
          <p:cNvPr id="15" name="Text Placeholder 14">
            <a:extLst>
              <a:ext uri="{FF2B5EF4-FFF2-40B4-BE49-F238E27FC236}">
                <a16:creationId xmlns:a16="http://schemas.microsoft.com/office/drawing/2014/main" id="{7AAAD461-F058-5EAF-1936-197CC8EB674F}"/>
              </a:ext>
            </a:extLst>
          </p:cNvPr>
          <p:cNvSpPr>
            <a:spLocks noGrp="1"/>
          </p:cNvSpPr>
          <p:nvPr>
            <p:ph type="body" sz="quarter" idx="12"/>
          </p:nvPr>
        </p:nvSpPr>
        <p:spPr>
          <a:xfrm>
            <a:off x="1066800" y="1354199"/>
            <a:ext cx="10719329" cy="3522601"/>
          </a:xfrm>
        </p:spPr>
        <p:txBody>
          <a:bodyPr/>
          <a:lstStyle/>
          <a:p>
            <a:pPr marL="457200" indent="-457200">
              <a:buFont typeface="Arial" panose="020B0604020202020204" pitchFamily="34" charset="0"/>
              <a:buChar char="•"/>
            </a:pPr>
            <a:r>
              <a:rPr lang="en-GB" sz="2800" dirty="0"/>
              <a:t>Two Clinical Dementia Leads  </a:t>
            </a:r>
          </a:p>
          <a:p>
            <a:pPr indent="0"/>
            <a:endParaRPr lang="en-GB" sz="2800" dirty="0"/>
          </a:p>
          <a:p>
            <a:pPr marL="457200" indent="-457200">
              <a:buFont typeface="Arial" panose="020B0604020202020204" pitchFamily="34" charset="0"/>
              <a:buChar char="•"/>
            </a:pPr>
            <a:r>
              <a:rPr lang="en-GB" sz="2800" dirty="0"/>
              <a:t>7 GP practices - Southeast and Northeast of England </a:t>
            </a:r>
          </a:p>
          <a:p>
            <a:pPr indent="0"/>
            <a:endParaRPr lang="en-GB" sz="2800" dirty="0"/>
          </a:p>
          <a:p>
            <a:pPr marL="457200" indent="-457200">
              <a:buFont typeface="Arial" panose="020B0604020202020204" pitchFamily="34" charset="0"/>
              <a:buChar char="•"/>
            </a:pPr>
            <a:r>
              <a:rPr lang="en-GB" sz="2800" dirty="0"/>
              <a:t>12 months intervention </a:t>
            </a:r>
          </a:p>
          <a:p>
            <a:pPr indent="0"/>
            <a:endParaRPr lang="en-GB" sz="2800" dirty="0"/>
          </a:p>
          <a:p>
            <a:pPr marL="457200" indent="-457200">
              <a:buFont typeface="Arial" panose="020B0604020202020204" pitchFamily="34" charset="0"/>
              <a:buChar char="•"/>
            </a:pPr>
            <a:r>
              <a:rPr lang="en-GB" sz="2800" dirty="0"/>
              <a:t>Interviews</a:t>
            </a:r>
          </a:p>
          <a:p>
            <a:pPr indent="0"/>
            <a:endParaRPr lang="en-GB" sz="2800" dirty="0"/>
          </a:p>
          <a:p>
            <a:pPr marL="457200" indent="-457200">
              <a:buFont typeface="Arial" panose="020B0604020202020204" pitchFamily="34" charset="0"/>
              <a:buChar char="•"/>
            </a:pPr>
            <a:r>
              <a:rPr lang="en-GB" sz="2800" dirty="0"/>
              <a:t>Audit</a:t>
            </a:r>
            <a:endParaRPr lang="en-GB" dirty="0"/>
          </a:p>
        </p:txBody>
      </p:sp>
    </p:spTree>
    <p:extLst>
      <p:ext uri="{BB962C8B-B14F-4D97-AF65-F5344CB8AC3E}">
        <p14:creationId xmlns:p14="http://schemas.microsoft.com/office/powerpoint/2010/main" val="3088733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UCL Slides templates - Simple theme">
  <a:themeElements>
    <a:clrScheme name="UCL Colours Theme">
      <a:dk1>
        <a:srgbClr val="000000"/>
      </a:dk1>
      <a:lt1>
        <a:srgbClr val="FAFAFA"/>
      </a:lt1>
      <a:dk2>
        <a:srgbClr val="000000"/>
      </a:dk2>
      <a:lt2>
        <a:srgbClr val="E8E8E8"/>
      </a:lt2>
      <a:accent1>
        <a:srgbClr val="3A1857"/>
      </a:accent1>
      <a:accent2>
        <a:srgbClr val="993AFF"/>
      </a:accent2>
      <a:accent3>
        <a:srgbClr val="B982FF"/>
      </a:accent3>
      <a:accent4>
        <a:srgbClr val="DDBDFF"/>
      </a:accent4>
      <a:accent5>
        <a:srgbClr val="EEDEFF"/>
      </a:accent5>
      <a:accent6>
        <a:srgbClr val="30D6FF"/>
      </a:accent6>
      <a:hlink>
        <a:srgbClr val="3A1857"/>
      </a:hlink>
      <a:folHlink>
        <a:srgbClr val="993A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CL-PowerPoint-Template-Aptos" id="{C76559E0-B8CF-F747-91CA-CF73477D549D}" vid="{F8B6A330-01DD-D24D-B938-7C417202B88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1faf88fe-a998-4c5b-93c9-210a11d9a5c2}" enabled="0" method="" siteId="{1faf88fe-a998-4c5b-93c9-210a11d9a5c2}" removed="1"/>
</clbl:labelList>
</file>

<file path=docProps/app.xml><?xml version="1.0" encoding="utf-8"?>
<Properties xmlns="http://schemas.openxmlformats.org/officeDocument/2006/extended-properties" xmlns:vt="http://schemas.openxmlformats.org/officeDocument/2006/docPropsVTypes">
  <Template>Using this PowerPoint Template</Template>
  <TotalTime>3264</TotalTime>
  <Words>1844</Words>
  <Application>Microsoft Office PowerPoint</Application>
  <PresentationFormat>Widescreen</PresentationFormat>
  <Paragraphs>223</Paragraphs>
  <Slides>30</Slides>
  <Notes>29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Aptos</vt:lpstr>
      <vt:lpstr>Aptos Display</vt:lpstr>
      <vt:lpstr>Arial</vt:lpstr>
      <vt:lpstr>Calibri</vt:lpstr>
      <vt:lpstr>Nunito</vt:lpstr>
      <vt:lpstr>Wingdings</vt:lpstr>
      <vt:lpstr>Office Theme</vt:lpstr>
      <vt:lpstr>UCL Slides templates - Simple theme</vt:lpstr>
      <vt:lpstr>Personalised care and support planning in dementia</vt:lpstr>
      <vt:lpstr>Pathway into dementia care research  </vt:lpstr>
      <vt:lpstr>What is personalised dementia care planning </vt:lpstr>
      <vt:lpstr>PowerPoint Presentation</vt:lpstr>
      <vt:lpstr>PriDem: Best practice in primary care led dementia support (2018-2023)</vt:lpstr>
      <vt:lpstr>Research Aims </vt:lpstr>
      <vt:lpstr>Developing the PriDem approach </vt:lpstr>
      <vt:lpstr>The PriDem approach </vt:lpstr>
      <vt:lpstr>Testing the PriDem approach  </vt:lpstr>
      <vt:lpstr>Some intervention highlights </vt:lpstr>
      <vt:lpstr>Audit </vt:lpstr>
      <vt:lpstr>PowerPoint Presentation</vt:lpstr>
      <vt:lpstr>Changes within care plans </vt:lpstr>
      <vt:lpstr>Examples of interview findings</vt:lpstr>
      <vt:lpstr>PowerPoint Presentation</vt:lpstr>
      <vt:lpstr>PowerPoint Presentation</vt:lpstr>
      <vt:lpstr>Find out more</vt:lpstr>
      <vt:lpstr>CAPPD: Communication Aspects of Personalised Care Planning in Dementia Jan 2024 – Dec 2026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Video observations</vt:lpstr>
      <vt:lpstr>PowerPoint Presentation</vt:lpstr>
      <vt:lpstr>  There is a lack of robust evidence that having a care plan alone results in measurable benefits for people with dementia or their caregivers (Low et al, 2023)</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Griffiths, Sarah</dc:creator>
  <cp:lastModifiedBy>Griffiths, Sarah</cp:lastModifiedBy>
  <cp:revision>1</cp:revision>
  <dcterms:created xsi:type="dcterms:W3CDTF">2026-01-07T10:18:15Z</dcterms:created>
  <dcterms:modified xsi:type="dcterms:W3CDTF">2026-01-22T12:30:01Z</dcterms:modified>
</cp:coreProperties>
</file>