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4" r:id="rId2"/>
    <p:sldId id="257" r:id="rId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6320"/>
  </p:normalViewPr>
  <p:slideViewPr>
    <p:cSldViewPr snapToGrid="0">
      <p:cViewPr varScale="1">
        <p:scale>
          <a:sx n="133" d="100"/>
          <a:sy n="133" d="100"/>
        </p:scale>
        <p:origin x="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00CD9-2174-AE42-62FC-6C32788EB1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C4FA292-1CEB-679B-B9EF-934D48E7DDD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44F17784-D55E-7543-92BB-2D0C415A1B2E}" type="datetimeFigureOut">
              <a:rPr lang="en-US"/>
              <a:pPr>
                <a:defRPr/>
              </a:pPr>
              <a:t>6/14/24</a:t>
            </a:fld>
            <a:endParaRPr lang="en-US"/>
          </a:p>
        </p:txBody>
      </p:sp>
      <p:sp>
        <p:nvSpPr>
          <p:cNvPr id="4" name="Slide Image Placeholder 3">
            <a:extLst>
              <a:ext uri="{FF2B5EF4-FFF2-40B4-BE49-F238E27FC236}">
                <a16:creationId xmlns:a16="http://schemas.microsoft.com/office/drawing/2014/main" id="{E68F2566-82A8-9512-C9FA-0985D38D134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18E0FC2-B1A9-D7E0-DF03-3A06504880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BFFB7B1D-E3D0-18DF-38C7-59D30E99D7C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D81170A-3B99-1B77-4717-9405F16BD76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9B80BDD1-DCCC-2A44-B702-77C9D5F9C6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CD5BA9FF-65F0-97B0-6E74-ECFD3B5AF0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29FCAC3B-5BCA-51F8-0BEA-E94A3E4FB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CBBB8456-E287-697B-49E9-E8FB081743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A9729A92-3D9C-694A-AFB3-8E472A2A82B9}"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B1DE8D6-FDEF-70EB-44C8-AF3BDE7731B1}"/>
              </a:ext>
            </a:extLst>
          </p:cNvPr>
          <p:cNvSpPr>
            <a:spLocks noGrp="1"/>
          </p:cNvSpPr>
          <p:nvPr>
            <p:ph type="dt" sz="half" idx="10"/>
          </p:nvPr>
        </p:nvSpPr>
        <p:spPr/>
        <p:txBody>
          <a:bodyPr/>
          <a:lstStyle>
            <a:lvl1pPr>
              <a:defRPr/>
            </a:lvl1pPr>
          </a:lstStyle>
          <a:p>
            <a:pPr>
              <a:defRPr/>
            </a:pPr>
            <a:fld id="{B2968CD7-EF37-6649-8711-D7D293CF70AB}" type="datetimeFigureOut">
              <a:rPr lang="en-US"/>
              <a:pPr>
                <a:defRPr/>
              </a:pPr>
              <a:t>6/14/24</a:t>
            </a:fld>
            <a:endParaRPr lang="en-US"/>
          </a:p>
        </p:txBody>
      </p:sp>
      <p:sp>
        <p:nvSpPr>
          <p:cNvPr id="5" name="Footer Placeholder 4">
            <a:extLst>
              <a:ext uri="{FF2B5EF4-FFF2-40B4-BE49-F238E27FC236}">
                <a16:creationId xmlns:a16="http://schemas.microsoft.com/office/drawing/2014/main" id="{8097992B-ED16-2A67-ECED-06E0812483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DE97B9-E08F-5109-3ABE-9FAD17D05657}"/>
              </a:ext>
            </a:extLst>
          </p:cNvPr>
          <p:cNvSpPr>
            <a:spLocks noGrp="1"/>
          </p:cNvSpPr>
          <p:nvPr>
            <p:ph type="sldNum" sz="quarter" idx="12"/>
          </p:nvPr>
        </p:nvSpPr>
        <p:spPr/>
        <p:txBody>
          <a:bodyPr/>
          <a:lstStyle>
            <a:lvl1pPr>
              <a:defRPr/>
            </a:lvl1pPr>
          </a:lstStyle>
          <a:p>
            <a:pPr>
              <a:defRPr/>
            </a:pPr>
            <a:fld id="{E580E31E-BB8E-AA4D-9712-67D6C3F9DCCE}" type="slidenum">
              <a:rPr lang="en-US"/>
              <a:pPr>
                <a:defRPr/>
              </a:pPr>
              <a:t>‹#›</a:t>
            </a:fld>
            <a:endParaRPr lang="en-US"/>
          </a:p>
        </p:txBody>
      </p:sp>
    </p:spTree>
    <p:extLst>
      <p:ext uri="{BB962C8B-B14F-4D97-AF65-F5344CB8AC3E}">
        <p14:creationId xmlns:p14="http://schemas.microsoft.com/office/powerpoint/2010/main" val="275545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91CC4A-81D9-FADC-6BB6-5D570390D2D1}"/>
              </a:ext>
            </a:extLst>
          </p:cNvPr>
          <p:cNvSpPr>
            <a:spLocks noGrp="1"/>
          </p:cNvSpPr>
          <p:nvPr>
            <p:ph type="dt" sz="half" idx="10"/>
          </p:nvPr>
        </p:nvSpPr>
        <p:spPr/>
        <p:txBody>
          <a:bodyPr/>
          <a:lstStyle>
            <a:lvl1pPr>
              <a:defRPr/>
            </a:lvl1pPr>
          </a:lstStyle>
          <a:p>
            <a:pPr>
              <a:defRPr/>
            </a:pPr>
            <a:fld id="{DAEFE422-B1FE-A342-9626-DA8837593F60}" type="datetimeFigureOut">
              <a:rPr lang="en-US"/>
              <a:pPr>
                <a:defRPr/>
              </a:pPr>
              <a:t>6/14/24</a:t>
            </a:fld>
            <a:endParaRPr lang="en-US"/>
          </a:p>
        </p:txBody>
      </p:sp>
      <p:sp>
        <p:nvSpPr>
          <p:cNvPr id="5" name="Footer Placeholder 4">
            <a:extLst>
              <a:ext uri="{FF2B5EF4-FFF2-40B4-BE49-F238E27FC236}">
                <a16:creationId xmlns:a16="http://schemas.microsoft.com/office/drawing/2014/main" id="{92578EEF-72D3-0F7E-636E-AE9BEFD7FC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4774DE-1DBF-0B45-74C4-BE9672FE538A}"/>
              </a:ext>
            </a:extLst>
          </p:cNvPr>
          <p:cNvSpPr>
            <a:spLocks noGrp="1"/>
          </p:cNvSpPr>
          <p:nvPr>
            <p:ph type="sldNum" sz="quarter" idx="12"/>
          </p:nvPr>
        </p:nvSpPr>
        <p:spPr/>
        <p:txBody>
          <a:bodyPr/>
          <a:lstStyle>
            <a:lvl1pPr>
              <a:defRPr/>
            </a:lvl1pPr>
          </a:lstStyle>
          <a:p>
            <a:pPr>
              <a:defRPr/>
            </a:pPr>
            <a:fld id="{BF132B40-E33F-4A49-8A42-8A7E8CA3CD04}" type="slidenum">
              <a:rPr lang="en-US"/>
              <a:pPr>
                <a:defRPr/>
              </a:pPr>
              <a:t>‹#›</a:t>
            </a:fld>
            <a:endParaRPr lang="en-US"/>
          </a:p>
        </p:txBody>
      </p:sp>
    </p:spTree>
    <p:extLst>
      <p:ext uri="{BB962C8B-B14F-4D97-AF65-F5344CB8AC3E}">
        <p14:creationId xmlns:p14="http://schemas.microsoft.com/office/powerpoint/2010/main" val="1656467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B2A1C1-8969-276E-924C-FA6DC1E222CF}"/>
              </a:ext>
            </a:extLst>
          </p:cNvPr>
          <p:cNvSpPr>
            <a:spLocks noGrp="1"/>
          </p:cNvSpPr>
          <p:nvPr>
            <p:ph type="dt" sz="half" idx="10"/>
          </p:nvPr>
        </p:nvSpPr>
        <p:spPr/>
        <p:txBody>
          <a:bodyPr/>
          <a:lstStyle>
            <a:lvl1pPr>
              <a:defRPr/>
            </a:lvl1pPr>
          </a:lstStyle>
          <a:p>
            <a:pPr>
              <a:defRPr/>
            </a:pPr>
            <a:fld id="{DC86DE17-C9FF-4941-A30E-F2AD298D5DD5}" type="datetimeFigureOut">
              <a:rPr lang="en-US"/>
              <a:pPr>
                <a:defRPr/>
              </a:pPr>
              <a:t>6/14/24</a:t>
            </a:fld>
            <a:endParaRPr lang="en-US"/>
          </a:p>
        </p:txBody>
      </p:sp>
      <p:sp>
        <p:nvSpPr>
          <p:cNvPr id="5" name="Footer Placeholder 4">
            <a:extLst>
              <a:ext uri="{FF2B5EF4-FFF2-40B4-BE49-F238E27FC236}">
                <a16:creationId xmlns:a16="http://schemas.microsoft.com/office/drawing/2014/main" id="{980606BA-72BF-8AB7-553D-CAC8F6B4F3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E1B2F8-B6DC-2DBC-048D-EA60F2026F92}"/>
              </a:ext>
            </a:extLst>
          </p:cNvPr>
          <p:cNvSpPr>
            <a:spLocks noGrp="1"/>
          </p:cNvSpPr>
          <p:nvPr>
            <p:ph type="sldNum" sz="quarter" idx="12"/>
          </p:nvPr>
        </p:nvSpPr>
        <p:spPr/>
        <p:txBody>
          <a:bodyPr/>
          <a:lstStyle>
            <a:lvl1pPr>
              <a:defRPr/>
            </a:lvl1pPr>
          </a:lstStyle>
          <a:p>
            <a:pPr>
              <a:defRPr/>
            </a:pPr>
            <a:fld id="{E0133263-515C-D545-B3EA-E25C98D1D050}" type="slidenum">
              <a:rPr lang="en-US"/>
              <a:pPr>
                <a:defRPr/>
              </a:pPr>
              <a:t>‹#›</a:t>
            </a:fld>
            <a:endParaRPr lang="en-US"/>
          </a:p>
        </p:txBody>
      </p:sp>
    </p:spTree>
    <p:extLst>
      <p:ext uri="{BB962C8B-B14F-4D97-AF65-F5344CB8AC3E}">
        <p14:creationId xmlns:p14="http://schemas.microsoft.com/office/powerpoint/2010/main" val="278376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F0E547-32BB-1A26-0F64-F5F143AFD590}"/>
              </a:ext>
            </a:extLst>
          </p:cNvPr>
          <p:cNvSpPr>
            <a:spLocks noGrp="1"/>
          </p:cNvSpPr>
          <p:nvPr>
            <p:ph type="dt" sz="half" idx="10"/>
          </p:nvPr>
        </p:nvSpPr>
        <p:spPr/>
        <p:txBody>
          <a:bodyPr/>
          <a:lstStyle>
            <a:lvl1pPr>
              <a:defRPr/>
            </a:lvl1pPr>
          </a:lstStyle>
          <a:p>
            <a:pPr>
              <a:defRPr/>
            </a:pPr>
            <a:fld id="{31440BBF-F9F5-CE49-89BF-E0F527E167CF}" type="datetimeFigureOut">
              <a:rPr lang="en-US"/>
              <a:pPr>
                <a:defRPr/>
              </a:pPr>
              <a:t>6/14/24</a:t>
            </a:fld>
            <a:endParaRPr lang="en-US"/>
          </a:p>
        </p:txBody>
      </p:sp>
      <p:sp>
        <p:nvSpPr>
          <p:cNvPr id="5" name="Footer Placeholder 4">
            <a:extLst>
              <a:ext uri="{FF2B5EF4-FFF2-40B4-BE49-F238E27FC236}">
                <a16:creationId xmlns:a16="http://schemas.microsoft.com/office/drawing/2014/main" id="{944AF620-7507-E3CB-B0BB-4E2604268D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8F2B5A-F5E4-3242-C01C-51E78919F225}"/>
              </a:ext>
            </a:extLst>
          </p:cNvPr>
          <p:cNvSpPr>
            <a:spLocks noGrp="1"/>
          </p:cNvSpPr>
          <p:nvPr>
            <p:ph type="sldNum" sz="quarter" idx="12"/>
          </p:nvPr>
        </p:nvSpPr>
        <p:spPr/>
        <p:txBody>
          <a:bodyPr/>
          <a:lstStyle>
            <a:lvl1pPr>
              <a:defRPr/>
            </a:lvl1pPr>
          </a:lstStyle>
          <a:p>
            <a:pPr>
              <a:defRPr/>
            </a:pPr>
            <a:fld id="{15977965-7E0C-C746-81AD-12AED2A5CD72}" type="slidenum">
              <a:rPr lang="en-US"/>
              <a:pPr>
                <a:defRPr/>
              </a:pPr>
              <a:t>‹#›</a:t>
            </a:fld>
            <a:endParaRPr lang="en-US"/>
          </a:p>
        </p:txBody>
      </p:sp>
    </p:spTree>
    <p:extLst>
      <p:ext uri="{BB962C8B-B14F-4D97-AF65-F5344CB8AC3E}">
        <p14:creationId xmlns:p14="http://schemas.microsoft.com/office/powerpoint/2010/main" val="2090232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B4C16DE-6EF1-3009-1861-C11E2CCD549D}"/>
              </a:ext>
            </a:extLst>
          </p:cNvPr>
          <p:cNvSpPr>
            <a:spLocks noGrp="1"/>
          </p:cNvSpPr>
          <p:nvPr>
            <p:ph type="dt" sz="half" idx="10"/>
          </p:nvPr>
        </p:nvSpPr>
        <p:spPr/>
        <p:txBody>
          <a:bodyPr/>
          <a:lstStyle>
            <a:lvl1pPr>
              <a:defRPr/>
            </a:lvl1pPr>
          </a:lstStyle>
          <a:p>
            <a:pPr>
              <a:defRPr/>
            </a:pPr>
            <a:fld id="{7E3BF6EC-E37B-2F4F-ADFB-0B6E2A3B8E17}" type="datetimeFigureOut">
              <a:rPr lang="en-US"/>
              <a:pPr>
                <a:defRPr/>
              </a:pPr>
              <a:t>6/14/24</a:t>
            </a:fld>
            <a:endParaRPr lang="en-US"/>
          </a:p>
        </p:txBody>
      </p:sp>
      <p:sp>
        <p:nvSpPr>
          <p:cNvPr id="5" name="Footer Placeholder 4">
            <a:extLst>
              <a:ext uri="{FF2B5EF4-FFF2-40B4-BE49-F238E27FC236}">
                <a16:creationId xmlns:a16="http://schemas.microsoft.com/office/drawing/2014/main" id="{ADDD2796-5FAE-C219-C9EC-78761898E0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210FF5-4CEC-FBAF-E218-9CE90FE6AC44}"/>
              </a:ext>
            </a:extLst>
          </p:cNvPr>
          <p:cNvSpPr>
            <a:spLocks noGrp="1"/>
          </p:cNvSpPr>
          <p:nvPr>
            <p:ph type="sldNum" sz="quarter" idx="12"/>
          </p:nvPr>
        </p:nvSpPr>
        <p:spPr/>
        <p:txBody>
          <a:bodyPr/>
          <a:lstStyle>
            <a:lvl1pPr>
              <a:defRPr/>
            </a:lvl1pPr>
          </a:lstStyle>
          <a:p>
            <a:pPr>
              <a:defRPr/>
            </a:pPr>
            <a:fld id="{5472D89E-0F3C-F641-8B55-2196CABBA676}" type="slidenum">
              <a:rPr lang="en-US"/>
              <a:pPr>
                <a:defRPr/>
              </a:pPr>
              <a:t>‹#›</a:t>
            </a:fld>
            <a:endParaRPr lang="en-US"/>
          </a:p>
        </p:txBody>
      </p:sp>
    </p:spTree>
    <p:extLst>
      <p:ext uri="{BB962C8B-B14F-4D97-AF65-F5344CB8AC3E}">
        <p14:creationId xmlns:p14="http://schemas.microsoft.com/office/powerpoint/2010/main" val="32466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6DBC9A7-1947-21F8-24C6-776686322DEE}"/>
              </a:ext>
            </a:extLst>
          </p:cNvPr>
          <p:cNvSpPr>
            <a:spLocks noGrp="1"/>
          </p:cNvSpPr>
          <p:nvPr>
            <p:ph type="dt" sz="half" idx="10"/>
          </p:nvPr>
        </p:nvSpPr>
        <p:spPr/>
        <p:txBody>
          <a:bodyPr/>
          <a:lstStyle>
            <a:lvl1pPr>
              <a:defRPr/>
            </a:lvl1pPr>
          </a:lstStyle>
          <a:p>
            <a:pPr>
              <a:defRPr/>
            </a:pPr>
            <a:fld id="{6E558807-E4B0-1A46-9051-9A475F951AB4}" type="datetimeFigureOut">
              <a:rPr lang="en-US"/>
              <a:pPr>
                <a:defRPr/>
              </a:pPr>
              <a:t>6/14/24</a:t>
            </a:fld>
            <a:endParaRPr lang="en-US"/>
          </a:p>
        </p:txBody>
      </p:sp>
      <p:sp>
        <p:nvSpPr>
          <p:cNvPr id="6" name="Footer Placeholder 4">
            <a:extLst>
              <a:ext uri="{FF2B5EF4-FFF2-40B4-BE49-F238E27FC236}">
                <a16:creationId xmlns:a16="http://schemas.microsoft.com/office/drawing/2014/main" id="{41F93DA7-3705-2704-E9B7-FB9575170F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AC0141-9793-E15B-1C19-9A3C0C708C1F}"/>
              </a:ext>
            </a:extLst>
          </p:cNvPr>
          <p:cNvSpPr>
            <a:spLocks noGrp="1"/>
          </p:cNvSpPr>
          <p:nvPr>
            <p:ph type="sldNum" sz="quarter" idx="12"/>
          </p:nvPr>
        </p:nvSpPr>
        <p:spPr/>
        <p:txBody>
          <a:bodyPr/>
          <a:lstStyle>
            <a:lvl1pPr>
              <a:defRPr/>
            </a:lvl1pPr>
          </a:lstStyle>
          <a:p>
            <a:pPr>
              <a:defRPr/>
            </a:pPr>
            <a:fld id="{045E2AA7-ADEB-D44C-A07E-F3CD8DC19A35}" type="slidenum">
              <a:rPr lang="en-US"/>
              <a:pPr>
                <a:defRPr/>
              </a:pPr>
              <a:t>‹#›</a:t>
            </a:fld>
            <a:endParaRPr lang="en-US"/>
          </a:p>
        </p:txBody>
      </p:sp>
    </p:spTree>
    <p:extLst>
      <p:ext uri="{BB962C8B-B14F-4D97-AF65-F5344CB8AC3E}">
        <p14:creationId xmlns:p14="http://schemas.microsoft.com/office/powerpoint/2010/main" val="13413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C8A31F6D-A039-4147-FD92-C0DDBCE4FE50}"/>
              </a:ext>
            </a:extLst>
          </p:cNvPr>
          <p:cNvSpPr>
            <a:spLocks noGrp="1"/>
          </p:cNvSpPr>
          <p:nvPr>
            <p:ph type="dt" sz="half" idx="10"/>
          </p:nvPr>
        </p:nvSpPr>
        <p:spPr/>
        <p:txBody>
          <a:bodyPr/>
          <a:lstStyle>
            <a:lvl1pPr>
              <a:defRPr/>
            </a:lvl1pPr>
          </a:lstStyle>
          <a:p>
            <a:pPr>
              <a:defRPr/>
            </a:pPr>
            <a:fld id="{4924A66B-C42D-4443-A492-56483AE6BA3A}" type="datetimeFigureOut">
              <a:rPr lang="en-US"/>
              <a:pPr>
                <a:defRPr/>
              </a:pPr>
              <a:t>6/14/24</a:t>
            </a:fld>
            <a:endParaRPr lang="en-US"/>
          </a:p>
        </p:txBody>
      </p:sp>
      <p:sp>
        <p:nvSpPr>
          <p:cNvPr id="8" name="Footer Placeholder 4">
            <a:extLst>
              <a:ext uri="{FF2B5EF4-FFF2-40B4-BE49-F238E27FC236}">
                <a16:creationId xmlns:a16="http://schemas.microsoft.com/office/drawing/2014/main" id="{C9E61353-0094-178B-C7D4-B6EFAE5D08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D57E589-D351-E911-6749-D348A6DB2191}"/>
              </a:ext>
            </a:extLst>
          </p:cNvPr>
          <p:cNvSpPr>
            <a:spLocks noGrp="1"/>
          </p:cNvSpPr>
          <p:nvPr>
            <p:ph type="sldNum" sz="quarter" idx="12"/>
          </p:nvPr>
        </p:nvSpPr>
        <p:spPr/>
        <p:txBody>
          <a:bodyPr/>
          <a:lstStyle>
            <a:lvl1pPr>
              <a:defRPr/>
            </a:lvl1pPr>
          </a:lstStyle>
          <a:p>
            <a:pPr>
              <a:defRPr/>
            </a:pPr>
            <a:fld id="{54C78A49-1EAB-4F46-8E00-6C3F9EF13CBF}" type="slidenum">
              <a:rPr lang="en-US"/>
              <a:pPr>
                <a:defRPr/>
              </a:pPr>
              <a:t>‹#›</a:t>
            </a:fld>
            <a:endParaRPr lang="en-US"/>
          </a:p>
        </p:txBody>
      </p:sp>
    </p:spTree>
    <p:extLst>
      <p:ext uri="{BB962C8B-B14F-4D97-AF65-F5344CB8AC3E}">
        <p14:creationId xmlns:p14="http://schemas.microsoft.com/office/powerpoint/2010/main" val="329477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E4DF6A31-6C78-9FD2-1277-B39721709C35}"/>
              </a:ext>
            </a:extLst>
          </p:cNvPr>
          <p:cNvSpPr>
            <a:spLocks noGrp="1"/>
          </p:cNvSpPr>
          <p:nvPr>
            <p:ph type="dt" sz="half" idx="10"/>
          </p:nvPr>
        </p:nvSpPr>
        <p:spPr/>
        <p:txBody>
          <a:bodyPr/>
          <a:lstStyle>
            <a:lvl1pPr>
              <a:defRPr/>
            </a:lvl1pPr>
          </a:lstStyle>
          <a:p>
            <a:pPr>
              <a:defRPr/>
            </a:pPr>
            <a:fld id="{DE9277D1-C1DB-AD47-9FAF-F19DB75BAA4C}" type="datetimeFigureOut">
              <a:rPr lang="en-US"/>
              <a:pPr>
                <a:defRPr/>
              </a:pPr>
              <a:t>6/14/24</a:t>
            </a:fld>
            <a:endParaRPr lang="en-US"/>
          </a:p>
        </p:txBody>
      </p:sp>
      <p:sp>
        <p:nvSpPr>
          <p:cNvPr id="4" name="Footer Placeholder 4">
            <a:extLst>
              <a:ext uri="{FF2B5EF4-FFF2-40B4-BE49-F238E27FC236}">
                <a16:creationId xmlns:a16="http://schemas.microsoft.com/office/drawing/2014/main" id="{C92430C3-57B9-0350-3816-71A80718F7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2546971-9C25-6DD6-32C6-EDB23F0D1125}"/>
              </a:ext>
            </a:extLst>
          </p:cNvPr>
          <p:cNvSpPr>
            <a:spLocks noGrp="1"/>
          </p:cNvSpPr>
          <p:nvPr>
            <p:ph type="sldNum" sz="quarter" idx="12"/>
          </p:nvPr>
        </p:nvSpPr>
        <p:spPr/>
        <p:txBody>
          <a:bodyPr/>
          <a:lstStyle>
            <a:lvl1pPr>
              <a:defRPr/>
            </a:lvl1pPr>
          </a:lstStyle>
          <a:p>
            <a:pPr>
              <a:defRPr/>
            </a:pPr>
            <a:fld id="{078E402A-7759-EF4F-B711-47E7022A602C}" type="slidenum">
              <a:rPr lang="en-US"/>
              <a:pPr>
                <a:defRPr/>
              </a:pPr>
              <a:t>‹#›</a:t>
            </a:fld>
            <a:endParaRPr lang="en-US"/>
          </a:p>
        </p:txBody>
      </p:sp>
    </p:spTree>
    <p:extLst>
      <p:ext uri="{BB962C8B-B14F-4D97-AF65-F5344CB8AC3E}">
        <p14:creationId xmlns:p14="http://schemas.microsoft.com/office/powerpoint/2010/main" val="1679945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8D82E8-3759-4573-E4DC-B89604EDAD49}"/>
              </a:ext>
            </a:extLst>
          </p:cNvPr>
          <p:cNvSpPr>
            <a:spLocks noGrp="1"/>
          </p:cNvSpPr>
          <p:nvPr>
            <p:ph type="dt" sz="half" idx="10"/>
          </p:nvPr>
        </p:nvSpPr>
        <p:spPr/>
        <p:txBody>
          <a:bodyPr/>
          <a:lstStyle>
            <a:lvl1pPr>
              <a:defRPr/>
            </a:lvl1pPr>
          </a:lstStyle>
          <a:p>
            <a:pPr>
              <a:defRPr/>
            </a:pPr>
            <a:fld id="{F040D299-DBE0-224E-ABCE-384DC3999F9A}" type="datetimeFigureOut">
              <a:rPr lang="en-US"/>
              <a:pPr>
                <a:defRPr/>
              </a:pPr>
              <a:t>6/14/24</a:t>
            </a:fld>
            <a:endParaRPr lang="en-US"/>
          </a:p>
        </p:txBody>
      </p:sp>
      <p:sp>
        <p:nvSpPr>
          <p:cNvPr id="3" name="Footer Placeholder 4">
            <a:extLst>
              <a:ext uri="{FF2B5EF4-FFF2-40B4-BE49-F238E27FC236}">
                <a16:creationId xmlns:a16="http://schemas.microsoft.com/office/drawing/2014/main" id="{2FB67EC6-E2FB-F65B-DDE1-C4A8CC05294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059399D-0707-9536-21A4-F6A9BF86679E}"/>
              </a:ext>
            </a:extLst>
          </p:cNvPr>
          <p:cNvSpPr>
            <a:spLocks noGrp="1"/>
          </p:cNvSpPr>
          <p:nvPr>
            <p:ph type="sldNum" sz="quarter" idx="12"/>
          </p:nvPr>
        </p:nvSpPr>
        <p:spPr/>
        <p:txBody>
          <a:bodyPr/>
          <a:lstStyle>
            <a:lvl1pPr>
              <a:defRPr/>
            </a:lvl1pPr>
          </a:lstStyle>
          <a:p>
            <a:pPr>
              <a:defRPr/>
            </a:pPr>
            <a:fld id="{1A942CF2-F51E-8245-93ED-67739164299B}" type="slidenum">
              <a:rPr lang="en-US"/>
              <a:pPr>
                <a:defRPr/>
              </a:pPr>
              <a:t>‹#›</a:t>
            </a:fld>
            <a:endParaRPr lang="en-US"/>
          </a:p>
        </p:txBody>
      </p:sp>
    </p:spTree>
    <p:extLst>
      <p:ext uri="{BB962C8B-B14F-4D97-AF65-F5344CB8AC3E}">
        <p14:creationId xmlns:p14="http://schemas.microsoft.com/office/powerpoint/2010/main" val="177535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FF4EA0A8-2562-27DC-0EEF-D88E3EE971BE}"/>
              </a:ext>
            </a:extLst>
          </p:cNvPr>
          <p:cNvSpPr>
            <a:spLocks noGrp="1"/>
          </p:cNvSpPr>
          <p:nvPr>
            <p:ph type="dt" sz="half" idx="10"/>
          </p:nvPr>
        </p:nvSpPr>
        <p:spPr/>
        <p:txBody>
          <a:bodyPr/>
          <a:lstStyle>
            <a:lvl1pPr>
              <a:defRPr/>
            </a:lvl1pPr>
          </a:lstStyle>
          <a:p>
            <a:pPr>
              <a:defRPr/>
            </a:pPr>
            <a:fld id="{04CFCAA8-3437-6B4E-969A-DE7935B9CB84}" type="datetimeFigureOut">
              <a:rPr lang="en-US"/>
              <a:pPr>
                <a:defRPr/>
              </a:pPr>
              <a:t>6/14/24</a:t>
            </a:fld>
            <a:endParaRPr lang="en-US"/>
          </a:p>
        </p:txBody>
      </p:sp>
      <p:sp>
        <p:nvSpPr>
          <p:cNvPr id="6" name="Footer Placeholder 4">
            <a:extLst>
              <a:ext uri="{FF2B5EF4-FFF2-40B4-BE49-F238E27FC236}">
                <a16:creationId xmlns:a16="http://schemas.microsoft.com/office/drawing/2014/main" id="{E9E6529D-BC93-7EB8-2C5B-DD686A5343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BE32ED-C967-82E5-F48C-3031AB4ED67D}"/>
              </a:ext>
            </a:extLst>
          </p:cNvPr>
          <p:cNvSpPr>
            <a:spLocks noGrp="1"/>
          </p:cNvSpPr>
          <p:nvPr>
            <p:ph type="sldNum" sz="quarter" idx="12"/>
          </p:nvPr>
        </p:nvSpPr>
        <p:spPr/>
        <p:txBody>
          <a:bodyPr/>
          <a:lstStyle>
            <a:lvl1pPr>
              <a:defRPr/>
            </a:lvl1pPr>
          </a:lstStyle>
          <a:p>
            <a:pPr>
              <a:defRPr/>
            </a:pPr>
            <a:fld id="{FE1F255C-4938-4841-82E9-95B7E89912C7}" type="slidenum">
              <a:rPr lang="en-US"/>
              <a:pPr>
                <a:defRPr/>
              </a:pPr>
              <a:t>‹#›</a:t>
            </a:fld>
            <a:endParaRPr lang="en-US"/>
          </a:p>
        </p:txBody>
      </p:sp>
    </p:spTree>
    <p:extLst>
      <p:ext uri="{BB962C8B-B14F-4D97-AF65-F5344CB8AC3E}">
        <p14:creationId xmlns:p14="http://schemas.microsoft.com/office/powerpoint/2010/main" val="401151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8741C73B-0BC5-5F88-9DD9-F4C1220F3106}"/>
              </a:ext>
            </a:extLst>
          </p:cNvPr>
          <p:cNvSpPr>
            <a:spLocks noGrp="1"/>
          </p:cNvSpPr>
          <p:nvPr>
            <p:ph type="dt" sz="half" idx="10"/>
          </p:nvPr>
        </p:nvSpPr>
        <p:spPr/>
        <p:txBody>
          <a:bodyPr/>
          <a:lstStyle>
            <a:lvl1pPr>
              <a:defRPr/>
            </a:lvl1pPr>
          </a:lstStyle>
          <a:p>
            <a:pPr>
              <a:defRPr/>
            </a:pPr>
            <a:fld id="{EB86DF07-A5D7-834F-B3E8-12495E02C300}" type="datetimeFigureOut">
              <a:rPr lang="en-US"/>
              <a:pPr>
                <a:defRPr/>
              </a:pPr>
              <a:t>6/14/24</a:t>
            </a:fld>
            <a:endParaRPr lang="en-US"/>
          </a:p>
        </p:txBody>
      </p:sp>
      <p:sp>
        <p:nvSpPr>
          <p:cNvPr id="6" name="Footer Placeholder 4">
            <a:extLst>
              <a:ext uri="{FF2B5EF4-FFF2-40B4-BE49-F238E27FC236}">
                <a16:creationId xmlns:a16="http://schemas.microsoft.com/office/drawing/2014/main" id="{65C5F0CC-AFDB-2936-E1C8-27E2382045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5DF4BE-8EAE-1A14-59E5-B94D91D3F1AD}"/>
              </a:ext>
            </a:extLst>
          </p:cNvPr>
          <p:cNvSpPr>
            <a:spLocks noGrp="1"/>
          </p:cNvSpPr>
          <p:nvPr>
            <p:ph type="sldNum" sz="quarter" idx="12"/>
          </p:nvPr>
        </p:nvSpPr>
        <p:spPr/>
        <p:txBody>
          <a:bodyPr/>
          <a:lstStyle>
            <a:lvl1pPr>
              <a:defRPr/>
            </a:lvl1pPr>
          </a:lstStyle>
          <a:p>
            <a:pPr>
              <a:defRPr/>
            </a:pPr>
            <a:fld id="{1D177BD7-1076-AB4A-9ED2-E4ED6A3DE199}" type="slidenum">
              <a:rPr lang="en-US"/>
              <a:pPr>
                <a:defRPr/>
              </a:pPr>
              <a:t>‹#›</a:t>
            </a:fld>
            <a:endParaRPr lang="en-US"/>
          </a:p>
        </p:txBody>
      </p:sp>
    </p:spTree>
    <p:extLst>
      <p:ext uri="{BB962C8B-B14F-4D97-AF65-F5344CB8AC3E}">
        <p14:creationId xmlns:p14="http://schemas.microsoft.com/office/powerpoint/2010/main" val="333956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D4B466-6246-9586-F5AD-8573739AC8F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D4B2CDF1-9073-62B0-1695-3D7074F9362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1A574B4A-CAC0-2A17-C4B9-E210CB7B01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CD0D59CC-F428-B449-983D-3BA4B72F105F}" type="datetimeFigureOut">
              <a:rPr lang="en-US"/>
              <a:pPr>
                <a:defRPr/>
              </a:pPr>
              <a:t>6/14/24</a:t>
            </a:fld>
            <a:endParaRPr lang="en-US"/>
          </a:p>
        </p:txBody>
      </p:sp>
      <p:sp>
        <p:nvSpPr>
          <p:cNvPr id="5" name="Footer Placeholder 4">
            <a:extLst>
              <a:ext uri="{FF2B5EF4-FFF2-40B4-BE49-F238E27FC236}">
                <a16:creationId xmlns:a16="http://schemas.microsoft.com/office/drawing/2014/main" id="{E8700228-B269-0864-695F-59F8FAF6BA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609C967-0B2F-4A86-6EE2-03A566B95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C8D86258-63E5-194E-9E5A-63F129AF76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3E6CF60-996C-FCCA-BE8A-25DB2E0CE6B6}"/>
              </a:ext>
            </a:extLst>
          </p:cNvPr>
          <p:cNvSpPr txBox="1">
            <a:spLocks noChangeArrowheads="1"/>
          </p:cNvSpPr>
          <p:nvPr/>
        </p:nvSpPr>
        <p:spPr bwMode="auto">
          <a:xfrm>
            <a:off x="1444625" y="612775"/>
            <a:ext cx="85518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nSpc>
                <a:spcPct val="100000"/>
              </a:lnSpc>
              <a:spcBef>
                <a:spcPct val="0"/>
              </a:spcBef>
              <a:buFontTx/>
              <a:buNone/>
            </a:pPr>
            <a:r>
              <a:rPr lang="en-GB" altLang="en-US" sz="1800" dirty="0">
                <a:solidFill>
                  <a:srgbClr val="000000"/>
                </a:solidFill>
                <a:latin typeface="Times New Roman" panose="02020603050405020304" pitchFamily="18" charset="0"/>
                <a:cs typeface="Times New Roman" panose="02020603050405020304" pitchFamily="18" charset="0"/>
              </a:rPr>
              <a:t>Lorna and I have been critical companions within a doctoral supervision relationship. At some point, I asked Lorna if she would help me with an inquiry question about how I could use critical creative approaches (particularly in Nature) in her supervision sessions. She eagerly agreed and what turned out to be a co-learning through co-inquiry was really powerful for us both. </a:t>
            </a:r>
            <a:endParaRPr lang="en-GB" altLang="en-US" sz="1800"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GB" altLang="en-US" sz="1800" dirty="0">
                <a:solidFill>
                  <a:srgbClr val="000000"/>
                </a:solidFill>
                <a:latin typeface="Times New Roman" panose="02020603050405020304" pitchFamily="18" charset="0"/>
                <a:cs typeface="Times New Roman" panose="02020603050405020304" pitchFamily="18" charset="0"/>
              </a:rPr>
              <a:t> </a:t>
            </a:r>
            <a:endParaRPr lang="en-GB" altLang="en-US" sz="1800"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GB" altLang="en-US" sz="1800" dirty="0">
                <a:solidFill>
                  <a:srgbClr val="000000"/>
                </a:solidFill>
                <a:latin typeface="Times New Roman" panose="02020603050405020304" pitchFamily="18" charset="0"/>
                <a:cs typeface="Times New Roman" panose="02020603050405020304" pitchFamily="18" charset="0"/>
              </a:rPr>
              <a:t>The story to which this background relates, takes place when Lorna was a strategic leader in the Health Service Executive in the Republic of Ireland. Lorna had invited two groups of clinicians who practised in the community, in two overlapping palliative care services, to work with her in a collaborative, person-centred research study. Together, they decided that they wanted to create synergy between their services and to explore how, as critical companions, they could achieve this synergy in ways that enabled them to flourish. And to do this, collaboratively, through embedded research in which they would be looking at themselves as persons, as well as professionals. So right from the start, Lorna embodied the critical companionship process </a:t>
            </a:r>
            <a:r>
              <a:rPr lang="en-GB" altLang="en-US" sz="1800" i="1" dirty="0">
                <a:solidFill>
                  <a:srgbClr val="000000"/>
                </a:solidFill>
                <a:latin typeface="Times New Roman" panose="02020603050405020304" pitchFamily="18" charset="0"/>
                <a:cs typeface="Times New Roman" panose="02020603050405020304" pitchFamily="18" charset="0"/>
              </a:rPr>
              <a:t>Mutuality,</a:t>
            </a:r>
            <a:r>
              <a:rPr lang="en-GB" altLang="en-US" sz="1800" dirty="0">
                <a:solidFill>
                  <a:srgbClr val="000000"/>
                </a:solidFill>
                <a:latin typeface="Times New Roman" panose="02020603050405020304" pitchFamily="18" charset="0"/>
                <a:cs typeface="Times New Roman" panose="02020603050405020304" pitchFamily="18" charset="0"/>
              </a:rPr>
              <a:t> that is, working in partnership.  </a:t>
            </a:r>
            <a:endParaRPr lang="en-GB" altLang="en-US" sz="1800"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GB" altLang="en-US" sz="1800" dirty="0">
                <a:solidFill>
                  <a:srgbClr val="000000"/>
                </a:solidFill>
                <a:latin typeface="Times New Roman" panose="02020603050405020304" pitchFamily="18" charset="0"/>
                <a:cs typeface="Times New Roman" panose="02020603050405020304" pitchFamily="18" charset="0"/>
              </a:rPr>
              <a:t> </a:t>
            </a:r>
            <a:endParaRPr lang="en-GB" altLang="en-US" sz="1800"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GB" altLang="en-US" sz="1800" dirty="0">
                <a:solidFill>
                  <a:srgbClr val="000000"/>
                </a:solidFill>
                <a:latin typeface="Times New Roman" panose="02020603050405020304" pitchFamily="18" charset="0"/>
                <a:cs typeface="Times New Roman" panose="02020603050405020304" pitchFamily="18" charset="0"/>
              </a:rPr>
              <a:t>Early on, Lorna intuited that her companions would need help to step out of their usual ways of working, thinking and relating if they were going to achieve their goal of synergy and human flourishing. So she created space and conditions for this by suggesting, that at their next meeting, they go for a walk in the woods …. </a:t>
            </a:r>
            <a:endParaRPr lang="en-GB" altLang="en-US" sz="1800" dirty="0">
              <a:latin typeface="Times New Roman" panose="02020603050405020304" pitchFamily="18" charset="0"/>
              <a:cs typeface="Times New Roman" panose="02020603050405020304" pitchFamily="18" charset="0"/>
            </a:endParaRPr>
          </a:p>
        </p:txBody>
      </p:sp>
      <p:pic>
        <p:nvPicPr>
          <p:cNvPr id="80" name="Audio 79">
            <a:extLst>
              <a:ext uri="{FF2B5EF4-FFF2-40B4-BE49-F238E27FC236}">
                <a16:creationId xmlns:a16="http://schemas.microsoft.com/office/drawing/2014/main" id="{58B7ED98-77F5-7837-3AE2-5761CCF89EA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pic>
        <p:nvPicPr>
          <p:cNvPr id="84" name="Picture 3">
            <a:extLst>
              <a:ext uri="{FF2B5EF4-FFF2-40B4-BE49-F238E27FC236}">
                <a16:creationId xmlns:a16="http://schemas.microsoft.com/office/drawing/2014/main" id="{B41AA32B-28C8-F242-A471-D59D9BCC8B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Box 84">
            <a:extLst>
              <a:ext uri="{FF2B5EF4-FFF2-40B4-BE49-F238E27FC236}">
                <a16:creationId xmlns:a16="http://schemas.microsoft.com/office/drawing/2014/main" id="{7B351B2F-10DA-9221-67DE-C009D48F03C0}"/>
              </a:ext>
            </a:extLst>
          </p:cNvPr>
          <p:cNvSpPr txBox="1"/>
          <p:nvPr/>
        </p:nvSpPr>
        <p:spPr>
          <a:xfrm>
            <a:off x="108177" y="6580188"/>
            <a:ext cx="12192000" cy="277812"/>
          </a:xfrm>
          <a:prstGeom prst="rect">
            <a:avLst/>
          </a:prstGeom>
          <a:noFill/>
        </p:spPr>
        <p:txBody>
          <a:bodyPr>
            <a:spAutoFit/>
          </a:bodyPr>
          <a:lstStyle/>
          <a:p>
            <a:pPr>
              <a:defRPr/>
            </a:pPr>
            <a:r>
              <a:rPr lang="en-GB" sz="1200" b="1" kern="100" dirty="0">
                <a:solidFill>
                  <a:schemeClr val="accent6">
                    <a:lumMod val="50000"/>
                  </a:schemeClr>
                </a:solidFill>
                <a:latin typeface="Calibri" panose="020F0502020204030204" pitchFamily="34" charset="0"/>
                <a:ea typeface="Aptos" panose="020B0004020202020204" pitchFamily="34" charset="0"/>
                <a:cs typeface="Calibri" panose="020F0502020204030204" pitchFamily="34" charset="0"/>
              </a:rPr>
              <a:t>Critical companionship video &amp; resource guide: Facilitating career progression from person-centred practice to person centred systems: DOMAIN 2:  LEARNING, DEVELOPING, IMPROVING</a:t>
            </a:r>
            <a:endParaRPr lang="en-GB" sz="1200" kern="100" dirty="0">
              <a:solidFill>
                <a:schemeClr val="accent6">
                  <a:lumMod val="50000"/>
                </a:schemeClr>
              </a:solidFill>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550720210"/>
      </p:ext>
    </p:extLst>
  </p:cSld>
  <p:clrMapOvr>
    <a:masterClrMapping/>
  </p:clrMapOvr>
  <mc:AlternateContent xmlns:mc="http://schemas.openxmlformats.org/markup-compatibility/2006" xmlns:p14="http://schemas.microsoft.com/office/powerpoint/2010/main">
    <mc:Choice Requires="p14">
      <p:transition spd="slow" p14:dur="2000" advTm="100175"/>
    </mc:Choice>
    <mc:Fallback xmlns="">
      <p:transition spd="slow" advTm="100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FD035D97-3C01-9656-4786-7008FD114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757238"/>
            <a:ext cx="5532437"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CED52CBF-30E2-4D95-E701-F19B493C606A}"/>
              </a:ext>
            </a:extLst>
          </p:cNvPr>
          <p:cNvSpPr txBox="1">
            <a:spLocks noChangeArrowheads="1"/>
          </p:cNvSpPr>
          <p:nvPr/>
        </p:nvSpPr>
        <p:spPr bwMode="auto">
          <a:xfrm>
            <a:off x="6096000" y="1585913"/>
            <a:ext cx="6364288" cy="4305300"/>
          </a:xfrm>
          <a:prstGeom prst="rect">
            <a:avLst/>
          </a:prstGeom>
        </p:spPr>
        <p:txBody>
          <a:bodyPr anchor="b">
            <a:normAutofit/>
          </a:bodyPr>
          <a:lstStyle/>
          <a:p>
            <a:pPr eaLnBrk="1" fontAlgn="auto" hangingPunct="1">
              <a:lnSpc>
                <a:spcPct val="90000"/>
              </a:lnSpc>
              <a:spcAft>
                <a:spcPts val="600"/>
              </a:spcAft>
              <a:defRPr/>
            </a:pPr>
            <a:r>
              <a:rPr lang="en-US" altLang="en-US" sz="4400" dirty="0">
                <a:solidFill>
                  <a:schemeClr val="accent6">
                    <a:lumMod val="50000"/>
                  </a:schemeClr>
                </a:solidFill>
                <a:effectLst>
                  <a:outerShdw blurRad="38100" dist="38100" dir="2700000" algn="tl">
                    <a:srgbClr val="C0C0C0"/>
                  </a:outerShdw>
                </a:effectLst>
                <a:latin typeface="+mj-lt"/>
                <a:ea typeface="+mj-ea"/>
                <a:cs typeface="+mj-cs"/>
              </a:rPr>
              <a:t>Domain </a:t>
            </a:r>
            <a:r>
              <a:rPr lang="en-US" altLang="en-US" sz="4400">
                <a:solidFill>
                  <a:schemeClr val="accent6">
                    <a:lumMod val="50000"/>
                  </a:schemeClr>
                </a:solidFill>
                <a:effectLst>
                  <a:outerShdw blurRad="38100" dist="38100" dir="2700000" algn="tl">
                    <a:srgbClr val="C0C0C0"/>
                  </a:outerShdw>
                </a:effectLst>
                <a:latin typeface="+mj-lt"/>
                <a:ea typeface="+mj-ea"/>
                <a:cs typeface="+mj-cs"/>
              </a:rPr>
              <a:t>2:</a:t>
            </a:r>
            <a:endParaRPr lang="en-US" altLang="en-US" sz="4400" dirty="0">
              <a:solidFill>
                <a:schemeClr val="accent6">
                  <a:lumMod val="50000"/>
                </a:schemeClr>
              </a:solidFill>
              <a:effectLst>
                <a:outerShdw blurRad="38100" dist="38100" dir="2700000" algn="tl">
                  <a:srgbClr val="C0C0C0"/>
                </a:outerShdw>
              </a:effectLst>
              <a:latin typeface="+mj-lt"/>
              <a:ea typeface="+mj-ea"/>
              <a:cs typeface="+mj-cs"/>
            </a:endParaRPr>
          </a:p>
          <a:p>
            <a:pPr marL="571500" indent="-571500" eaLnBrk="1" fontAlgn="auto" hangingPunct="1">
              <a:lnSpc>
                <a:spcPct val="90000"/>
              </a:lnSpc>
              <a:spcAft>
                <a:spcPts val="600"/>
              </a:spcAft>
              <a:buFont typeface="Arial" panose="020B0604020202020204" pitchFamily="34" charset="0"/>
              <a:buChar char="•"/>
              <a:defRPr/>
            </a:pPr>
            <a:r>
              <a:rPr lang="en-US" altLang="en-US" sz="4400" dirty="0">
                <a:solidFill>
                  <a:schemeClr val="accent6">
                    <a:lumMod val="50000"/>
                  </a:schemeClr>
                </a:solidFill>
                <a:effectLst>
                  <a:outerShdw blurRad="38100" dist="38100" dir="2700000" algn="tl">
                    <a:srgbClr val="C0C0C0"/>
                  </a:outerShdw>
                </a:effectLst>
                <a:latin typeface="+mj-lt"/>
                <a:ea typeface="+mj-ea"/>
                <a:cs typeface="+mj-cs"/>
              </a:rPr>
              <a:t>Domain 2 Resources &amp; Recommended reading</a:t>
            </a:r>
          </a:p>
          <a:p>
            <a:pPr marL="571500" indent="-571500" eaLnBrk="1" fontAlgn="auto" hangingPunct="1">
              <a:lnSpc>
                <a:spcPct val="90000"/>
              </a:lnSpc>
              <a:spcAft>
                <a:spcPts val="600"/>
              </a:spcAft>
              <a:buFont typeface="Arial" panose="020B0604020202020204" pitchFamily="34" charset="0"/>
              <a:buChar char="•"/>
              <a:defRPr/>
            </a:pPr>
            <a:r>
              <a:rPr lang="en-US" altLang="en-US" sz="4400" dirty="0">
                <a:solidFill>
                  <a:schemeClr val="accent6">
                    <a:lumMod val="50000"/>
                  </a:schemeClr>
                </a:solidFill>
                <a:effectLst>
                  <a:outerShdw blurRad="38100" dist="38100" dir="2700000" algn="tl">
                    <a:srgbClr val="C0C0C0"/>
                  </a:outerShdw>
                </a:effectLst>
                <a:latin typeface="+mj-lt"/>
                <a:ea typeface="+mj-ea"/>
                <a:cs typeface="+mj-cs"/>
              </a:rPr>
              <a:t>Main CC frameworks &amp; references</a:t>
            </a:r>
          </a:p>
        </p:txBody>
      </p:sp>
      <p:sp>
        <p:nvSpPr>
          <p:cNvPr id="4" name="TextBox 3">
            <a:extLst>
              <a:ext uri="{FF2B5EF4-FFF2-40B4-BE49-F238E27FC236}">
                <a16:creationId xmlns:a16="http://schemas.microsoft.com/office/drawing/2014/main" id="{8F7E4BF0-4733-127A-76BC-3C2561BFEE16}"/>
              </a:ext>
            </a:extLst>
          </p:cNvPr>
          <p:cNvSpPr txBox="1"/>
          <p:nvPr/>
        </p:nvSpPr>
        <p:spPr>
          <a:xfrm>
            <a:off x="101600" y="6505575"/>
            <a:ext cx="11988800" cy="276225"/>
          </a:xfrm>
          <a:prstGeom prst="rect">
            <a:avLst/>
          </a:prstGeom>
          <a:noFill/>
        </p:spPr>
        <p:txBody>
          <a:bodyPr>
            <a:spAutoFit/>
          </a:bodyPr>
          <a:lstStyle/>
          <a:p>
            <a:pPr>
              <a:defRPr/>
            </a:pPr>
            <a:r>
              <a:rPr lang="en-GB" sz="1200" b="1" kern="100" dirty="0">
                <a:solidFill>
                  <a:schemeClr val="accent6">
                    <a:lumMod val="50000"/>
                  </a:schemeClr>
                </a:solidFill>
                <a:latin typeface="Calibri" panose="020F0502020204030204" pitchFamily="34" charset="0"/>
                <a:ea typeface="Aptos" panose="020B0004020202020204" pitchFamily="34" charset="0"/>
                <a:cs typeface="Calibri" panose="020F0502020204030204" pitchFamily="34" charset="0"/>
              </a:rPr>
              <a:t>Critical companionship video &amp; resource guide: Facilitating career progression from person-centred practice to person centred systems: DOMAIN 2:  LEARNING, DEVELOPING, IMPROVING</a:t>
            </a:r>
            <a:endParaRPr lang="en-GB" sz="1200" kern="100" dirty="0">
              <a:solidFill>
                <a:schemeClr val="accent6">
                  <a:lumMod val="50000"/>
                </a:schemeClr>
              </a:solidFill>
              <a:latin typeface="Calibri" panose="020F0502020204030204" pitchFamily="34" charset="0"/>
              <a:ea typeface="Aptos" panose="020B000402020202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476</TotalTime>
  <Words>341</Words>
  <Application>Microsoft Macintosh PowerPoint</Application>
  <PresentationFormat>Widescreen</PresentationFormat>
  <Paragraphs>11</Paragraphs>
  <Slides>2</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Titchen</dc:creator>
  <cp:lastModifiedBy>Angie Titchen Titchen</cp:lastModifiedBy>
  <cp:revision>23</cp:revision>
  <dcterms:created xsi:type="dcterms:W3CDTF">2024-03-30T20:53:33Z</dcterms:created>
  <dcterms:modified xsi:type="dcterms:W3CDTF">2024-06-14T18:33:58Z</dcterms:modified>
</cp:coreProperties>
</file>