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97"/>
    <p:restoredTop sz="96327"/>
  </p:normalViewPr>
  <p:slideViewPr>
    <p:cSldViewPr snapToGrid="0">
      <p:cViewPr varScale="1">
        <p:scale>
          <a:sx n="123" d="100"/>
          <a:sy n="123" d="100"/>
        </p:scale>
        <p:origin x="20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AE228-B0A6-2DD0-AEE5-956E7EACB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B60C3-967F-09B6-3DA9-94213883C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9A9F9-84E8-AA5E-D6F2-A52DACF60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A90E-A304-DC47-B6BD-E5560B9AB9A7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ABBDF-698E-92B3-9975-29BCD1A8F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A5F42-C8AF-B53D-ADD9-91DF0962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434D-5CCA-ED42-9339-204487792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5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C3D5A-F331-346E-85B1-353EF4AE7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A49BC-813C-BEA2-A326-AE5C8C2F1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649B4-1F17-0CEC-7FC2-474904124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A90E-A304-DC47-B6BD-E5560B9AB9A7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70722-D1E1-173F-9DF9-DE6492DA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BDB85-A1E9-AC76-2C83-73794D69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434D-5CCA-ED42-9339-204487792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3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03CFBB-8277-24FE-BDF0-81AA491B2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7DABFE-8C21-688B-05F6-04599AA76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A9F3B-1131-41AD-877D-A02F4721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A90E-A304-DC47-B6BD-E5560B9AB9A7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A45D8-9047-28E5-BD07-B7F0342F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09439-2AD8-FED6-75A8-847A6B37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434D-5CCA-ED42-9339-204487792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9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4E37C-92C5-B512-ADD9-1ADC10AA1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3E226-9E16-134B-FE70-1C78F71A4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C0DC7-F21C-F23C-F095-96134DEA9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A90E-A304-DC47-B6BD-E5560B9AB9A7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DC326-FBAB-ED34-FD8C-66941ABD6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0582A-FB44-6235-D1B4-4EC2734C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434D-5CCA-ED42-9339-204487792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1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1F080-310E-5B83-F10F-C38AE733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CEDB4-32BC-690F-57C0-DD972DA42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B977B-183F-DFD2-3BD3-190D9D96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A90E-A304-DC47-B6BD-E5560B9AB9A7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7A1C8-E37D-978D-72A1-D48F5B1E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3D839-1AE4-456E-0F37-BC5AB816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434D-5CCA-ED42-9339-204487792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5D8C-02BE-DD9F-257A-02E794C7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D237B-31DC-E2D3-5A30-9F18226A8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FCA5A-20FD-9F58-90B4-11EA0A5D0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2D200-533C-E9BF-64A7-BE02F0928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A90E-A304-DC47-B6BD-E5560B9AB9A7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4F80E-2796-9A76-23C1-6BB9E4E4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93A57-CC37-628C-0F14-72EE3EFF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434D-5CCA-ED42-9339-204487792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7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21281-B004-729C-81FA-5B651749F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AD5F4-90C0-DF01-CA2C-A57BD997E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7F34E-A700-3C96-BF53-E55380717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721F5-39CF-AE35-C701-5BA0E3144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384A91-6BE4-5A2F-D610-D560F143F5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B024D3-D549-87DA-A8D9-527DD788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A90E-A304-DC47-B6BD-E5560B9AB9A7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D40599-15FE-B015-B71F-E64128326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81D6CB-9252-CA89-E654-D02CA979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434D-5CCA-ED42-9339-204487792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9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22DD-10CE-65D8-B52B-34D6E878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B49A8C-A180-EF9F-39A2-3BFBCECE7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A90E-A304-DC47-B6BD-E5560B9AB9A7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F7938-7A22-6724-F3DF-D5F1FF31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59CE3-B5DC-0655-D7C3-B3CA71F0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434D-5CCA-ED42-9339-204487792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8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F48CCB-0541-E1EF-E38F-878A1ECED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A90E-A304-DC47-B6BD-E5560B9AB9A7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412CF-4F37-3FDC-42E9-D7D0506F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20F49-B8F0-B7EF-09ED-BD10672C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434D-5CCA-ED42-9339-204487792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7AEA1-B914-F340-7B3E-50205071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3A4C1-DDAD-F0CC-6338-F7584EAD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C8624-1B76-4AA6-0253-863473C84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48800-61F6-AB4C-A20B-CF644334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A90E-A304-DC47-B6BD-E5560B9AB9A7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0AE5F-7C3A-21ED-E1A5-5D3DC0C0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22A27-D830-BDDD-8548-9CCD6113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434D-5CCA-ED42-9339-204487792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2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C29CB-E7DA-7E73-F32C-68D39DB43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1A918B-ABF1-BD6A-436E-9FB11CD3D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ACEC8-321D-CB9C-016A-9624EA6E4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10FF2-DE8E-87E5-C90D-B97E1515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A90E-A304-DC47-B6BD-E5560B9AB9A7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2CD12-F00F-647A-6A2C-6DFB8E39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6D21F-E59A-F753-1188-01F7A328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434D-5CCA-ED42-9339-204487792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2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6F3DC9-0331-57E9-87F1-9FD57AF1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07289-EA05-D3A9-2907-286377F1E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E1749-C5DF-360D-EB9B-28F13D57C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EA90E-A304-DC47-B6BD-E5560B9AB9A7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D644E-A07E-B932-276C-D414526DA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6E17A-2B5E-A7C7-62BB-C2CD67181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5434D-5CCA-ED42-9339-204487792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3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294CA-B6DD-4DED-A272-F387482C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990" y="894521"/>
            <a:ext cx="4087306" cy="16217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800" dirty="0"/>
            </a:br>
            <a:br>
              <a:rPr lang="en-US" sz="3800" dirty="0"/>
            </a:br>
            <a:br>
              <a:rPr lang="en-US" sz="3800" dirty="0"/>
            </a:br>
            <a:br>
              <a:rPr lang="en-US" sz="3800" dirty="0"/>
            </a:br>
            <a:endParaRPr lang="en-US" sz="27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14CA26-34C0-48BF-90A6-4A1766CDE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5694" r="-1" b="2063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129185-1234-0CD2-498E-7265F78104B5}"/>
              </a:ext>
            </a:extLst>
          </p:cNvPr>
          <p:cNvSpPr txBox="1"/>
          <p:nvPr/>
        </p:nvSpPr>
        <p:spPr>
          <a:xfrm>
            <a:off x="7541180" y="1422399"/>
            <a:ext cx="37004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Story of aggression </a:t>
            </a:r>
          </a:p>
          <a:p>
            <a:endParaRPr lang="en-US" sz="3200" dirty="0"/>
          </a:p>
          <a:p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Michele has discovered that she is not person-centred, although she has thought she was.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are unaware of their ways of being.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8869A9-6F28-7CE6-E7EE-F21E5E9B5582}"/>
              </a:ext>
            </a:extLst>
          </p:cNvPr>
          <p:cNvSpPr txBox="1"/>
          <p:nvPr/>
        </p:nvSpPr>
        <p:spPr>
          <a:xfrm>
            <a:off x="7530093" y="295732"/>
            <a:ext cx="3560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Michele Hardiman</a:t>
            </a:r>
            <a:endParaRPr lang="en-US" sz="1800" dirty="0"/>
          </a:p>
          <a:p>
            <a:pPr algn="ctr"/>
            <a:r>
              <a:rPr lang="en-US" sz="1800" dirty="0"/>
              <a:t>Education &amp; Research Facilitator Galway Clinic, Republic of Ireland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EE4AAC-C5C9-F731-952B-BF024599B418}"/>
              </a:ext>
            </a:extLst>
          </p:cNvPr>
          <p:cNvSpPr txBox="1"/>
          <p:nvPr/>
        </p:nvSpPr>
        <p:spPr>
          <a:xfrm>
            <a:off x="5702968" y="6211669"/>
            <a:ext cx="603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kern="100" dirty="0">
                <a:solidFill>
                  <a:srgbClr val="00B05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Critical companionship video &amp; resource guide: Facilitating career progression from person-centred practice to person centred systems: DOMAIN 2:  LEARNING, DEVELOPING, IMPROVING</a:t>
            </a: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E4256B9F-E094-3394-30C2-95A1D87E28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332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57"/>
    </mc:Choice>
    <mc:Fallback xmlns="">
      <p:transition spd="slow" advTm="53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18818</TotalTime>
  <Words>72</Words>
  <Application>Microsoft Macintosh PowerPoint</Application>
  <PresentationFormat>Widescreen</PresentationFormat>
  <Paragraphs>10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Angie Titchen</dc:creator>
  <cp:lastModifiedBy>Angie Titchen Titchen</cp:lastModifiedBy>
  <cp:revision>12</cp:revision>
  <dcterms:created xsi:type="dcterms:W3CDTF">2024-02-21T12:49:56Z</dcterms:created>
  <dcterms:modified xsi:type="dcterms:W3CDTF">2024-10-22T13:23:11Z</dcterms:modified>
</cp:coreProperties>
</file>