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6E34BF-5612-9240-B735-68E06793AB8B}" v="4" dt="2025-12-09T15:06:16.0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D6B53-B3EC-49E1-B4DF-2DFAF1FCA13A}" type="datetimeFigureOut">
              <a:t>09/12/2025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D1CB2-0111-4C31-98A8-95ABE4171CF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062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Vaibhav, please link to Part 2 of this video as well as Resources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A448F-9693-0242-A1A2-BF3E25EF5E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14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7AD41-8350-61A5-AD7C-FB37F6784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8D6487-A9A6-17E7-1713-ACC0E68F7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9DD41-0E7D-A25D-219F-A4AD7FC0C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A2DB-B9E8-414B-B463-22FE78957E8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D20-DE41-89A7-3AEF-16E6B3EB9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9452F-8F71-CF40-68CA-FE6377D51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2EBA-8995-2047-A943-E0A4DA470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64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F3A80-A906-FC70-4297-72148712C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E2A37-F5F5-8915-6AF9-815A84045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039B7-1C9C-37B7-4C28-5637CD2F5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A2DB-B9E8-414B-B463-22FE78957E8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1B6CA-2224-D171-1DCE-92D21315A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FC781-076F-EC2C-34EB-65FBB5FCA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2EBA-8995-2047-A943-E0A4DA470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08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2EBF1-8DB1-2BFC-60D8-9DE310B6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C38F9-4251-EE5A-38FC-9422CFAED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8DA46-C674-A76B-4B0E-F6BE78B0D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A2DB-B9E8-414B-B463-22FE78957E8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DDE73-7D70-939C-194A-1A8B599E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EC54C-E742-54E9-1E52-7191DCC9B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2EBA-8995-2047-A943-E0A4DA470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85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738-A262-2873-5551-CDEC2E6D0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F8E3D-EC34-B5F4-1A20-C0453254C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BAFEE-5CD2-8835-1D21-470784E10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FA16F-B59B-5FC8-EE47-2F3A8D3FF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A2DB-B9E8-414B-B463-22FE78957E8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AE8D1-8FBD-CC8B-6F06-9AE681ADA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FDFFF7-71E5-D498-4A86-C77C4EDA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2EBA-8995-2047-A943-E0A4DA470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5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31C66-7466-E5D7-FD77-0121E0CD8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CF7CD-974C-3873-910C-1EEB59165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D9E54D-3568-8FB6-05CC-0FEF9B036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C014A9-03FA-12A8-8DF1-C8C704D75A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3ADAE-F106-5F3D-B7BF-2BE6A7BF38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8DFE33-95BC-6B04-7C0B-9E11392C3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A2DB-B9E8-414B-B463-22FE78957E8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905D9B-D5D5-3858-B450-0739DCA97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84FB95-98F8-EE45-81FE-028DFEE2A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2EBA-8995-2047-A943-E0A4DA470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17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222DB-79AF-54C9-302E-737C480A0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386FDF-35C3-520A-9B5A-8FE33023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A2DB-B9E8-414B-B463-22FE78957E8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27076-40F0-9A8F-85A6-8EC98BEE4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B9C9E-1F2A-0B6B-DF17-118FB4784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2EBA-8995-2047-A943-E0A4DA470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8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EC1CE3-7EDA-E8FE-1A98-8647343F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A2DB-B9E8-414B-B463-22FE78957E8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BEAD6D-1801-1445-29E0-4FDE589E9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6209-6B3B-1817-1D0B-19FB5B7E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2EBA-8995-2047-A943-E0A4DA470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DEE59-0D3E-71D2-69C7-4C1773087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DC128-3150-BF12-AC57-28711A7E8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F3C05-DFB8-FEDB-B577-9A8CBF02A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778E7-D56A-2A19-BFEA-D7ED25233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A2DB-B9E8-414B-B463-22FE78957E8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EDC5F-C009-F87A-DE12-70CB9B01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BC8CA-B70C-7529-3396-9BE6A3FD1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2EBA-8995-2047-A943-E0A4DA470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53CD5-ACB8-83D1-FC3C-1FAB93770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9A5E1-21B6-A5A9-0D55-35CB1885F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154F2F-D589-1907-5851-DEE522A81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B78EE-8E0A-F745-C304-13C1CE283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A2DB-B9E8-414B-B463-22FE78957E8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9621C4-342E-6DBB-39E0-EDA54F6A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E5B8C-2097-7A84-5D58-C213892AD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2EBA-8995-2047-A943-E0A4DA470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0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81489-A61C-AB97-13DD-C571FEAD3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D6745-3AE5-7055-ECB8-00014D13F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F1E1B-14FE-70A2-B8BD-F4C3C023F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A2DB-B9E8-414B-B463-22FE78957E8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1DD90-F31E-CCE4-A982-8AF9A871F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53C4C-0951-753B-69F2-16696A3EC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2EBA-8995-2047-A943-E0A4DA470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50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1B0CB5-E126-EE7C-97C3-7D92A42F9E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96369-E180-5F1E-A3F8-73220CB0E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3354A-B33E-5F75-FCC4-2F7CF9E45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A2DB-B9E8-414B-B463-22FE78957E8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3F692-F718-527C-645B-D40935BC0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BEA55-AAAF-D6DE-6724-C83B94AEA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2EBA-8995-2047-A943-E0A4DA470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38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207D78-9D19-5099-3A4B-65131446A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A53B9-4440-835D-36C7-D9E1C5A9D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725A2-CC0C-51AF-78E5-3377478CE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E2A2DB-B9E8-414B-B463-22FE78957E8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6EB85-7672-12C5-025E-56C35F8314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A7AD2-6D7C-1662-3FB5-364E12B537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782EBA-8995-2047-A943-E0A4DA470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trees with red leaves&#10;&#10;Description automatically generated">
            <a:extLst>
              <a:ext uri="{FF2B5EF4-FFF2-40B4-BE49-F238E27FC236}">
                <a16:creationId xmlns:a16="http://schemas.microsoft.com/office/drawing/2014/main" id="{52EF1309-0E33-14EB-403D-35E730AB20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1780" y="457200"/>
            <a:ext cx="6370270" cy="47777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C62E04-9B64-105D-5CF4-6644C98A6CCC}"/>
              </a:ext>
            </a:extLst>
          </p:cNvPr>
          <p:cNvSpPr txBox="1"/>
          <p:nvPr/>
        </p:nvSpPr>
        <p:spPr>
          <a:xfrm>
            <a:off x="9248413" y="2232749"/>
            <a:ext cx="2610833" cy="2340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59536">
              <a:lnSpc>
                <a:spcPct val="90000"/>
              </a:lnSpc>
              <a:spcAft>
                <a:spcPts val="564"/>
              </a:spcAft>
              <a:defRPr/>
            </a:pPr>
            <a:r>
              <a:rPr lang="en-US" altLang="en-US" sz="2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Domain 2: </a:t>
            </a:r>
          </a:p>
          <a:p>
            <a:pPr defTabSz="859536">
              <a:lnSpc>
                <a:spcPct val="90000"/>
              </a:lnSpc>
              <a:spcAft>
                <a:spcPts val="564"/>
              </a:spcAft>
              <a:defRPr/>
            </a:pP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Part 2  video</a:t>
            </a:r>
          </a:p>
          <a:p>
            <a:pPr defTabSz="859536">
              <a:lnSpc>
                <a:spcPct val="90000"/>
              </a:lnSpc>
              <a:spcAft>
                <a:spcPts val="564"/>
              </a:spcAft>
              <a:defRPr/>
            </a:pP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Resources </a:t>
            </a:r>
          </a:p>
          <a:p>
            <a:pPr defTabSz="859536">
              <a:lnSpc>
                <a:spcPct val="90000"/>
              </a:lnSpc>
              <a:spcAft>
                <a:spcPts val="564"/>
              </a:spcAft>
              <a:defRPr/>
            </a:pPr>
            <a:r>
              <a:rPr lang="en-US" altLang="en-US" sz="2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Recommended reading</a:t>
            </a:r>
          </a:p>
          <a:p>
            <a:pPr defTabSz="859536">
              <a:lnSpc>
                <a:spcPct val="90000"/>
              </a:lnSpc>
              <a:spcAft>
                <a:spcPts val="564"/>
              </a:spcAft>
              <a:defRPr/>
            </a:pPr>
            <a:r>
              <a:rPr lang="en-US" altLang="en-US" sz="2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Main CC frameworks &amp; references</a:t>
            </a:r>
            <a:endParaRPr lang="en-US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  <p:pic>
        <p:nvPicPr>
          <p:cNvPr id="11" name="Audio 5">
            <a:extLst>
              <a:ext uri="{FF2B5EF4-FFF2-40B4-BE49-F238E27FC236}">
                <a16:creationId xmlns:a16="http://schemas.microsoft.com/office/drawing/2014/main" id="{23EF4E43-7B16-C2B7-2034-9B3031CE28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8F8A26-9395-17AB-BA00-1D130C27E2D1}"/>
              </a:ext>
            </a:extLst>
          </p:cNvPr>
          <p:cNvSpPr txBox="1"/>
          <p:nvPr/>
        </p:nvSpPr>
        <p:spPr>
          <a:xfrm>
            <a:off x="215900" y="6087237"/>
            <a:ext cx="88526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Critical companionship video &amp; resource guide: Facilitating career progression from person-centred practice to person centred systems DOMAIN 2:  LEARNING, DEVELOPING, IMPROVING</a:t>
            </a:r>
            <a:endParaRPr lang="en-GB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02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9</cp:revision>
  <dcterms:created xsi:type="dcterms:W3CDTF">2013-07-15T20:26:40Z</dcterms:created>
  <dcterms:modified xsi:type="dcterms:W3CDTF">2025-12-09T15:06:46Z</dcterms:modified>
</cp:coreProperties>
</file>