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76" r:id="rId4"/>
    <p:sldId id="280" r:id="rId5"/>
    <p:sldId id="281" r:id="rId6"/>
    <p:sldId id="282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AED7C5-E458-E74E-78D7-5F77BEECDD0C}" v="49" dt="2024-10-08T11:34:03.429"/>
    <p1510:client id="{D3B4D558-A9C8-2969-D2D9-9396775043E0}" v="3" dt="2024-10-07T11:17:55.926"/>
    <p1510:client id="{E69E9D96-B945-A36C-6FBC-9AED8271027C}" v="2" dt="2024-10-08T12:30:36.8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mma Thorne (HSC - Staff)" userId="S::sfc17uxu@uea.ac.uk::e18c0349-a18d-4c07-9a5e-39a28bc91a86" providerId="AD" clId="Web-{55AED7C5-E458-E74E-78D7-5F77BEECDD0C}"/>
    <pc:docChg chg="addSld delSld modSld">
      <pc:chgData name="Jemma Thorne (HSC - Staff)" userId="S::sfc17uxu@uea.ac.uk::e18c0349-a18d-4c07-9a5e-39a28bc91a86" providerId="AD" clId="Web-{55AED7C5-E458-E74E-78D7-5F77BEECDD0C}" dt="2024-10-08T11:34:03.429" v="45" actId="1076"/>
      <pc:docMkLst>
        <pc:docMk/>
      </pc:docMkLst>
      <pc:sldChg chg="addSp delSp modSp">
        <pc:chgData name="Jemma Thorne (HSC - Staff)" userId="S::sfc17uxu@uea.ac.uk::e18c0349-a18d-4c07-9a5e-39a28bc91a86" providerId="AD" clId="Web-{55AED7C5-E458-E74E-78D7-5F77BEECDD0C}" dt="2024-10-08T11:34:03.429" v="45" actId="1076"/>
        <pc:sldMkLst>
          <pc:docMk/>
          <pc:sldMk cId="2630558855" sldId="262"/>
        </pc:sldMkLst>
        <pc:picChg chg="add mod">
          <ac:chgData name="Jemma Thorne (HSC - Staff)" userId="S::sfc17uxu@uea.ac.uk::e18c0349-a18d-4c07-9a5e-39a28bc91a86" providerId="AD" clId="Web-{55AED7C5-E458-E74E-78D7-5F77BEECDD0C}" dt="2024-10-08T11:34:03.429" v="45" actId="1076"/>
          <ac:picMkLst>
            <pc:docMk/>
            <pc:sldMk cId="2630558855" sldId="262"/>
            <ac:picMk id="3" creationId="{DF94B4E8-B99C-9180-403D-37343CFDD47E}"/>
          </ac:picMkLst>
        </pc:picChg>
        <pc:picChg chg="del">
          <ac:chgData name="Jemma Thorne (HSC - Staff)" userId="S::sfc17uxu@uea.ac.uk::e18c0349-a18d-4c07-9a5e-39a28bc91a86" providerId="AD" clId="Web-{55AED7C5-E458-E74E-78D7-5F77BEECDD0C}" dt="2024-10-08T11:33:54.570" v="42"/>
          <ac:picMkLst>
            <pc:docMk/>
            <pc:sldMk cId="2630558855" sldId="262"/>
            <ac:picMk id="4" creationId="{FCF66DB1-A2C8-D68D-949B-63F9680E4091}"/>
          </ac:picMkLst>
        </pc:picChg>
      </pc:sldChg>
      <pc:sldChg chg="modSp add">
        <pc:chgData name="Jemma Thorne (HSC - Staff)" userId="S::sfc17uxu@uea.ac.uk::e18c0349-a18d-4c07-9a5e-39a28bc91a86" providerId="AD" clId="Web-{55AED7C5-E458-E74E-78D7-5F77BEECDD0C}" dt="2024-10-08T11:29:13.390" v="12" actId="20577"/>
        <pc:sldMkLst>
          <pc:docMk/>
          <pc:sldMk cId="1414905203" sldId="276"/>
        </pc:sldMkLst>
        <pc:spChg chg="mod">
          <ac:chgData name="Jemma Thorne (HSC - Staff)" userId="S::sfc17uxu@uea.ac.uk::e18c0349-a18d-4c07-9a5e-39a28bc91a86" providerId="AD" clId="Web-{55AED7C5-E458-E74E-78D7-5F77BEECDD0C}" dt="2024-10-08T11:29:13.390" v="12" actId="20577"/>
          <ac:spMkLst>
            <pc:docMk/>
            <pc:sldMk cId="1414905203" sldId="276"/>
            <ac:spMk id="2" creationId="{B2F5F0E0-41F3-FEE2-4E02-04F4FEC53F13}"/>
          </ac:spMkLst>
        </pc:spChg>
      </pc:sldChg>
      <pc:sldChg chg="add del">
        <pc:chgData name="Jemma Thorne (HSC - Staff)" userId="S::sfc17uxu@uea.ac.uk::e18c0349-a18d-4c07-9a5e-39a28bc91a86" providerId="AD" clId="Web-{55AED7C5-E458-E74E-78D7-5F77BEECDD0C}" dt="2024-10-08T11:29:38.032" v="15"/>
        <pc:sldMkLst>
          <pc:docMk/>
          <pc:sldMk cId="692235160" sldId="277"/>
        </pc:sldMkLst>
      </pc:sldChg>
      <pc:sldChg chg="add del">
        <pc:chgData name="Jemma Thorne (HSC - Staff)" userId="S::sfc17uxu@uea.ac.uk::e18c0349-a18d-4c07-9a5e-39a28bc91a86" providerId="AD" clId="Web-{55AED7C5-E458-E74E-78D7-5F77BEECDD0C}" dt="2024-10-08T11:29:46.313" v="17"/>
        <pc:sldMkLst>
          <pc:docMk/>
          <pc:sldMk cId="2035630041" sldId="278"/>
        </pc:sldMkLst>
      </pc:sldChg>
      <pc:sldChg chg="add del">
        <pc:chgData name="Jemma Thorne (HSC - Staff)" userId="S::sfc17uxu@uea.ac.uk::e18c0349-a18d-4c07-9a5e-39a28bc91a86" providerId="AD" clId="Web-{55AED7C5-E458-E74E-78D7-5F77BEECDD0C}" dt="2024-10-08T11:29:43.094" v="16"/>
        <pc:sldMkLst>
          <pc:docMk/>
          <pc:sldMk cId="842738495" sldId="279"/>
        </pc:sldMkLst>
      </pc:sldChg>
      <pc:sldChg chg="add">
        <pc:chgData name="Jemma Thorne (HSC - Staff)" userId="S::sfc17uxu@uea.ac.uk::e18c0349-a18d-4c07-9a5e-39a28bc91a86" providerId="AD" clId="Web-{55AED7C5-E458-E74E-78D7-5F77BEECDD0C}" dt="2024-10-08T11:29:24.531" v="13"/>
        <pc:sldMkLst>
          <pc:docMk/>
          <pc:sldMk cId="4161858999" sldId="280"/>
        </pc:sldMkLst>
      </pc:sldChg>
      <pc:sldChg chg="add">
        <pc:chgData name="Jemma Thorne (HSC - Staff)" userId="S::sfc17uxu@uea.ac.uk::e18c0349-a18d-4c07-9a5e-39a28bc91a86" providerId="AD" clId="Web-{55AED7C5-E458-E74E-78D7-5F77BEECDD0C}" dt="2024-10-08T11:29:32.203" v="14"/>
        <pc:sldMkLst>
          <pc:docMk/>
          <pc:sldMk cId="1673793189" sldId="281"/>
        </pc:sldMkLst>
      </pc:sldChg>
      <pc:sldChg chg="addSp delSp modSp new">
        <pc:chgData name="Jemma Thorne (HSC - Staff)" userId="S::sfc17uxu@uea.ac.uk::e18c0349-a18d-4c07-9a5e-39a28bc91a86" providerId="AD" clId="Web-{55AED7C5-E458-E74E-78D7-5F77BEECDD0C}" dt="2024-10-08T11:31:15.284" v="41" actId="1076"/>
        <pc:sldMkLst>
          <pc:docMk/>
          <pc:sldMk cId="998205094" sldId="282"/>
        </pc:sldMkLst>
        <pc:spChg chg="mod">
          <ac:chgData name="Jemma Thorne (HSC - Staff)" userId="S::sfc17uxu@uea.ac.uk::e18c0349-a18d-4c07-9a5e-39a28bc91a86" providerId="AD" clId="Web-{55AED7C5-E458-E74E-78D7-5F77BEECDD0C}" dt="2024-10-08T11:30:59.299" v="39" actId="14100"/>
          <ac:spMkLst>
            <pc:docMk/>
            <pc:sldMk cId="998205094" sldId="282"/>
            <ac:spMk id="2" creationId="{6A47DAFF-2624-8BD0-EBE8-55EEABA9C61D}"/>
          </ac:spMkLst>
        </pc:spChg>
        <pc:spChg chg="del">
          <ac:chgData name="Jemma Thorne (HSC - Staff)" userId="S::sfc17uxu@uea.ac.uk::e18c0349-a18d-4c07-9a5e-39a28bc91a86" providerId="AD" clId="Web-{55AED7C5-E458-E74E-78D7-5F77BEECDD0C}" dt="2024-10-08T11:30:53.721" v="37"/>
          <ac:spMkLst>
            <pc:docMk/>
            <pc:sldMk cId="998205094" sldId="282"/>
            <ac:spMk id="3" creationId="{F4EE9E9A-408E-9114-53E9-6A07A93E66BB}"/>
          </ac:spMkLst>
        </pc:spChg>
        <pc:spChg chg="add mod">
          <ac:chgData name="Jemma Thorne (HSC - Staff)" userId="S::sfc17uxu@uea.ac.uk::e18c0349-a18d-4c07-9a5e-39a28bc91a86" providerId="AD" clId="Web-{55AED7C5-E458-E74E-78D7-5F77BEECDD0C}" dt="2024-10-08T11:31:15.284" v="41" actId="1076"/>
          <ac:spMkLst>
            <pc:docMk/>
            <pc:sldMk cId="998205094" sldId="282"/>
            <ac:spMk id="7" creationId="{2C63752A-2D0F-7D5E-E75D-A254B4BC8684}"/>
          </ac:spMkLst>
        </pc:spChg>
        <pc:picChg chg="add">
          <ac:chgData name="Jemma Thorne (HSC - Staff)" userId="S::sfc17uxu@uea.ac.uk::e18c0349-a18d-4c07-9a5e-39a28bc91a86" providerId="AD" clId="Web-{55AED7C5-E458-E74E-78D7-5F77BEECDD0C}" dt="2024-10-08T11:30:29.205" v="19"/>
          <ac:picMkLst>
            <pc:docMk/>
            <pc:sldMk cId="998205094" sldId="282"/>
            <ac:picMk id="5" creationId="{30F6CFA9-1404-D3B0-9B8C-76908367D978}"/>
          </ac:picMkLst>
        </pc:picChg>
      </pc:sldChg>
    </pc:docChg>
  </pc:docChgLst>
  <pc:docChgLst>
    <pc:chgData name="Jemma Thorne (HSC - Staff)" userId="S::sfc17uxu@uea.ac.uk::e18c0349-a18d-4c07-9a5e-39a28bc91a86" providerId="AD" clId="Web-{E69E9D96-B945-A36C-6FBC-9AED8271027C}"/>
    <pc:docChg chg="modSld">
      <pc:chgData name="Jemma Thorne (HSC - Staff)" userId="S::sfc17uxu@uea.ac.uk::e18c0349-a18d-4c07-9a5e-39a28bc91a86" providerId="AD" clId="Web-{E69E9D96-B945-A36C-6FBC-9AED8271027C}" dt="2024-10-08T12:30:36.895" v="1" actId="1076"/>
      <pc:docMkLst>
        <pc:docMk/>
      </pc:docMkLst>
      <pc:sldChg chg="modSp">
        <pc:chgData name="Jemma Thorne (HSC - Staff)" userId="S::sfc17uxu@uea.ac.uk::e18c0349-a18d-4c07-9a5e-39a28bc91a86" providerId="AD" clId="Web-{E69E9D96-B945-A36C-6FBC-9AED8271027C}" dt="2024-10-08T12:30:36.895" v="1" actId="1076"/>
        <pc:sldMkLst>
          <pc:docMk/>
          <pc:sldMk cId="802775262" sldId="257"/>
        </pc:sldMkLst>
        <pc:spChg chg="mod">
          <ac:chgData name="Jemma Thorne (HSC - Staff)" userId="S::sfc17uxu@uea.ac.uk::e18c0349-a18d-4c07-9a5e-39a28bc91a86" providerId="AD" clId="Web-{E69E9D96-B945-A36C-6FBC-9AED8271027C}" dt="2024-10-08T12:30:36.895" v="1" actId="1076"/>
          <ac:spMkLst>
            <pc:docMk/>
            <pc:sldMk cId="802775262" sldId="257"/>
            <ac:spMk id="3" creationId="{00000000-0000-0000-0000-000000000000}"/>
          </ac:spMkLst>
        </pc:spChg>
      </pc:sldChg>
    </pc:docChg>
  </pc:docChgLst>
  <pc:docChgLst>
    <pc:chgData name="Jemma Thorne (HSC - Staff)" userId="S::sfc17uxu@uea.ac.uk::e18c0349-a18d-4c07-9a5e-39a28bc91a86" providerId="AD" clId="Web-{D3B4D558-A9C8-2969-D2D9-9396775043E0}"/>
    <pc:docChg chg="modSld">
      <pc:chgData name="Jemma Thorne (HSC - Staff)" userId="S::sfc17uxu@uea.ac.uk::e18c0349-a18d-4c07-9a5e-39a28bc91a86" providerId="AD" clId="Web-{D3B4D558-A9C8-2969-D2D9-9396775043E0}" dt="2024-10-07T11:17:55.926" v="2"/>
      <pc:docMkLst>
        <pc:docMk/>
      </pc:docMkLst>
      <pc:sldChg chg="addSp delSp modSp">
        <pc:chgData name="Jemma Thorne (HSC - Staff)" userId="S::sfc17uxu@uea.ac.uk::e18c0349-a18d-4c07-9a5e-39a28bc91a86" providerId="AD" clId="Web-{D3B4D558-A9C8-2969-D2D9-9396775043E0}" dt="2024-10-07T11:17:55.926" v="2"/>
        <pc:sldMkLst>
          <pc:docMk/>
          <pc:sldMk cId="4043958864" sldId="260"/>
        </pc:sldMkLst>
        <pc:spChg chg="del mod">
          <ac:chgData name="Jemma Thorne (HSC - Staff)" userId="S::sfc17uxu@uea.ac.uk::e18c0349-a18d-4c07-9a5e-39a28bc91a86" providerId="AD" clId="Web-{D3B4D558-A9C8-2969-D2D9-9396775043E0}" dt="2024-10-07T11:17:50.066" v="1"/>
          <ac:spMkLst>
            <pc:docMk/>
            <pc:sldMk cId="4043958864" sldId="260"/>
            <ac:spMk id="2" creationId="{74499CA3-633A-5F8F-8483-322988272DEF}"/>
          </ac:spMkLst>
        </pc:spChg>
        <pc:spChg chg="add del mod">
          <ac:chgData name="Jemma Thorne (HSC - Staff)" userId="S::sfc17uxu@uea.ac.uk::e18c0349-a18d-4c07-9a5e-39a28bc91a86" providerId="AD" clId="Web-{D3B4D558-A9C8-2969-D2D9-9396775043E0}" dt="2024-10-07T11:17:55.926" v="2"/>
          <ac:spMkLst>
            <pc:docMk/>
            <pc:sldMk cId="4043958864" sldId="260"/>
            <ac:spMk id="5" creationId="{619E6894-684F-FF38-3021-C42037735F5F}"/>
          </ac:spMkLst>
        </pc:spChg>
      </pc:sldChg>
    </pc:docChg>
  </pc:docChgLst>
  <pc:docChgLst>
    <pc:chgData name="Jemma Thorne (HSC - Staff)" userId="S::sfc17uxu@uea.ac.uk::e18c0349-a18d-4c07-9a5e-39a28bc91a86" providerId="AD" clId="Web-{B184B753-88E5-49EA-427E-8D4371101909}"/>
    <pc:docChg chg="addSld modSld sldOrd">
      <pc:chgData name="Jemma Thorne (HSC - Staff)" userId="S::sfc17uxu@uea.ac.uk::e18c0349-a18d-4c07-9a5e-39a28bc91a86" providerId="AD" clId="Web-{B184B753-88E5-49EA-427E-8D4371101909}" dt="2024-09-20T09:11:14.869" v="1023" actId="20577"/>
      <pc:docMkLst>
        <pc:docMk/>
      </pc:docMkLst>
      <pc:sldChg chg="addSp delSp modSp">
        <pc:chgData name="Jemma Thorne (HSC - Staff)" userId="S::sfc17uxu@uea.ac.uk::e18c0349-a18d-4c07-9a5e-39a28bc91a86" providerId="AD" clId="Web-{B184B753-88E5-49EA-427E-8D4371101909}" dt="2024-09-19T16:51:39.340" v="83" actId="1076"/>
        <pc:sldMkLst>
          <pc:docMk/>
          <pc:sldMk cId="109857222" sldId="256"/>
        </pc:sldMkLst>
        <pc:spChg chg="del mod">
          <ac:chgData name="Jemma Thorne (HSC - Staff)" userId="S::sfc17uxu@uea.ac.uk::e18c0349-a18d-4c07-9a5e-39a28bc91a86" providerId="AD" clId="Web-{B184B753-88E5-49EA-427E-8D4371101909}" dt="2024-09-19T16:48:51.773" v="10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Jemma Thorne (HSC - Staff)" userId="S::sfc17uxu@uea.ac.uk::e18c0349-a18d-4c07-9a5e-39a28bc91a86" providerId="AD" clId="Web-{B184B753-88E5-49EA-427E-8D4371101909}" dt="2024-09-19T16:51:35.528" v="82" actId="1076"/>
          <ac:spMkLst>
            <pc:docMk/>
            <pc:sldMk cId="109857222" sldId="256"/>
            <ac:spMk id="3" creationId="{00000000-0000-0000-0000-000000000000}"/>
          </ac:spMkLst>
        </pc:spChg>
        <pc:spChg chg="add del mod">
          <ac:chgData name="Jemma Thorne (HSC - Staff)" userId="S::sfc17uxu@uea.ac.uk::e18c0349-a18d-4c07-9a5e-39a28bc91a86" providerId="AD" clId="Web-{B184B753-88E5-49EA-427E-8D4371101909}" dt="2024-09-19T16:48:55.852" v="11"/>
          <ac:spMkLst>
            <pc:docMk/>
            <pc:sldMk cId="109857222" sldId="256"/>
            <ac:spMk id="6" creationId="{06B66009-F35B-C71C-1B66-2564E89CE6B4}"/>
          </ac:spMkLst>
        </pc:spChg>
        <pc:spChg chg="add mod">
          <ac:chgData name="Jemma Thorne (HSC - Staff)" userId="S::sfc17uxu@uea.ac.uk::e18c0349-a18d-4c07-9a5e-39a28bc91a86" providerId="AD" clId="Web-{B184B753-88E5-49EA-427E-8D4371101909}" dt="2024-09-19T16:50:35.417" v="64" actId="1076"/>
          <ac:spMkLst>
            <pc:docMk/>
            <pc:sldMk cId="109857222" sldId="256"/>
            <ac:spMk id="7" creationId="{AA55EAD2-6CAC-15A1-2C72-F5DEDFBB255C}"/>
          </ac:spMkLst>
        </pc:spChg>
        <pc:spChg chg="add mod">
          <ac:chgData name="Jemma Thorne (HSC - Staff)" userId="S::sfc17uxu@uea.ac.uk::e18c0349-a18d-4c07-9a5e-39a28bc91a86" providerId="AD" clId="Web-{B184B753-88E5-49EA-427E-8D4371101909}" dt="2024-09-19T16:51:39.340" v="83" actId="1076"/>
          <ac:spMkLst>
            <pc:docMk/>
            <pc:sldMk cId="109857222" sldId="256"/>
            <ac:spMk id="8" creationId="{AF395B9D-BC6C-1C7B-AF7F-B1BCFDC60E2C}"/>
          </ac:spMkLst>
        </pc:spChg>
        <pc:picChg chg="add mod modCrop">
          <ac:chgData name="Jemma Thorne (HSC - Staff)" userId="S::sfc17uxu@uea.ac.uk::e18c0349-a18d-4c07-9a5e-39a28bc91a86" providerId="AD" clId="Web-{B184B753-88E5-49EA-427E-8D4371101909}" dt="2024-09-19T16:49:02.289" v="13" actId="14100"/>
          <ac:picMkLst>
            <pc:docMk/>
            <pc:sldMk cId="109857222" sldId="256"/>
            <ac:picMk id="4" creationId="{DFFD737A-63F2-ABDE-296C-C7772DE9B4A4}"/>
          </ac:picMkLst>
        </pc:picChg>
      </pc:sldChg>
      <pc:sldChg chg="modSp add ord">
        <pc:chgData name="Jemma Thorne (HSC - Staff)" userId="S::sfc17uxu@uea.ac.uk::e18c0349-a18d-4c07-9a5e-39a28bc91a86" providerId="AD" clId="Web-{B184B753-88E5-49EA-427E-8D4371101909}" dt="2024-09-19T16:46:33.129" v="4"/>
        <pc:sldMkLst>
          <pc:docMk/>
          <pc:sldMk cId="802775262" sldId="257"/>
        </pc:sldMkLst>
        <pc:spChg chg="mod">
          <ac:chgData name="Jemma Thorne (HSC - Staff)" userId="S::sfc17uxu@uea.ac.uk::e18c0349-a18d-4c07-9a5e-39a28bc91a86" providerId="AD" clId="Web-{B184B753-88E5-49EA-427E-8D4371101909}" dt="2024-09-19T16:46:22.097" v="3" actId="20577"/>
          <ac:spMkLst>
            <pc:docMk/>
            <pc:sldMk cId="802775262" sldId="257"/>
            <ac:spMk id="3" creationId="{00000000-0000-0000-0000-000000000000}"/>
          </ac:spMkLst>
        </pc:spChg>
      </pc:sldChg>
      <pc:sldChg chg="addSp delSp modSp new">
        <pc:chgData name="Jemma Thorne (HSC - Staff)" userId="S::sfc17uxu@uea.ac.uk::e18c0349-a18d-4c07-9a5e-39a28bc91a86" providerId="AD" clId="Web-{B184B753-88E5-49EA-427E-8D4371101909}" dt="2024-09-19T16:53:55.391" v="106" actId="1076"/>
        <pc:sldMkLst>
          <pc:docMk/>
          <pc:sldMk cId="3308080686" sldId="258"/>
        </pc:sldMkLst>
        <pc:spChg chg="mod">
          <ac:chgData name="Jemma Thorne (HSC - Staff)" userId="S::sfc17uxu@uea.ac.uk::e18c0349-a18d-4c07-9a5e-39a28bc91a86" providerId="AD" clId="Web-{B184B753-88E5-49EA-427E-8D4371101909}" dt="2024-09-19T16:53:55.391" v="106" actId="1076"/>
          <ac:spMkLst>
            <pc:docMk/>
            <pc:sldMk cId="3308080686" sldId="258"/>
            <ac:spMk id="2" creationId="{4237C6CD-3A85-5D98-EBA1-117F8AC94624}"/>
          </ac:spMkLst>
        </pc:spChg>
        <pc:spChg chg="del">
          <ac:chgData name="Jemma Thorne (HSC - Staff)" userId="S::sfc17uxu@uea.ac.uk::e18c0349-a18d-4c07-9a5e-39a28bc91a86" providerId="AD" clId="Web-{B184B753-88E5-49EA-427E-8D4371101909}" dt="2024-09-19T16:52:47.764" v="86"/>
          <ac:spMkLst>
            <pc:docMk/>
            <pc:sldMk cId="3308080686" sldId="258"/>
            <ac:spMk id="3" creationId="{E5917649-D30A-52BE-C02A-DA41E4CCC4A5}"/>
          </ac:spMkLst>
        </pc:spChg>
        <pc:spChg chg="add mod">
          <ac:chgData name="Jemma Thorne (HSC - Staff)" userId="S::sfc17uxu@uea.ac.uk::e18c0349-a18d-4c07-9a5e-39a28bc91a86" providerId="AD" clId="Web-{B184B753-88E5-49EA-427E-8D4371101909}" dt="2024-09-19T16:53:43.500" v="104" actId="1076"/>
          <ac:spMkLst>
            <pc:docMk/>
            <pc:sldMk cId="3308080686" sldId="258"/>
            <ac:spMk id="4" creationId="{AA55EAD2-6CAC-15A1-2C72-F5DEDFBB255C}"/>
          </ac:spMkLst>
        </pc:spChg>
        <pc:picChg chg="add mod ord modCrop">
          <ac:chgData name="Jemma Thorne (HSC - Staff)" userId="S::sfc17uxu@uea.ac.uk::e18c0349-a18d-4c07-9a5e-39a28bc91a86" providerId="AD" clId="Web-{B184B753-88E5-49EA-427E-8D4371101909}" dt="2024-09-19T16:53:40.109" v="103" actId="1076"/>
          <ac:picMkLst>
            <pc:docMk/>
            <pc:sldMk cId="3308080686" sldId="258"/>
            <ac:picMk id="5" creationId="{79D79C05-D1CB-A147-3955-8E3668ABEED3}"/>
          </ac:picMkLst>
        </pc:picChg>
      </pc:sldChg>
      <pc:sldChg chg="addSp delSp modSp new">
        <pc:chgData name="Jemma Thorne (HSC - Staff)" userId="S::sfc17uxu@uea.ac.uk::e18c0349-a18d-4c07-9a5e-39a28bc91a86" providerId="AD" clId="Web-{B184B753-88E5-49EA-427E-8D4371101909}" dt="2024-09-20T06:59:42.611" v="165"/>
        <pc:sldMkLst>
          <pc:docMk/>
          <pc:sldMk cId="3295694349" sldId="259"/>
        </pc:sldMkLst>
        <pc:spChg chg="mod">
          <ac:chgData name="Jemma Thorne (HSC - Staff)" userId="S::sfc17uxu@uea.ac.uk::e18c0349-a18d-4c07-9a5e-39a28bc91a86" providerId="AD" clId="Web-{B184B753-88E5-49EA-427E-8D4371101909}" dt="2024-09-20T06:58:58.703" v="159" actId="14100"/>
          <ac:spMkLst>
            <pc:docMk/>
            <pc:sldMk cId="3295694349" sldId="259"/>
            <ac:spMk id="2" creationId="{274361AA-4A8D-4B1E-CD59-9E2450867B10}"/>
          </ac:spMkLst>
        </pc:spChg>
        <pc:spChg chg="del">
          <ac:chgData name="Jemma Thorne (HSC - Staff)" userId="S::sfc17uxu@uea.ac.uk::e18c0349-a18d-4c07-9a5e-39a28bc91a86" providerId="AD" clId="Web-{B184B753-88E5-49EA-427E-8D4371101909}" dt="2024-09-19T16:54:40.220" v="108"/>
          <ac:spMkLst>
            <pc:docMk/>
            <pc:sldMk cId="3295694349" sldId="259"/>
            <ac:spMk id="3" creationId="{143E5B2E-432A-D394-1380-A21E76134643}"/>
          </ac:spMkLst>
        </pc:spChg>
        <pc:spChg chg="add del mod">
          <ac:chgData name="Jemma Thorne (HSC - Staff)" userId="S::sfc17uxu@uea.ac.uk::e18c0349-a18d-4c07-9a5e-39a28bc91a86" providerId="AD" clId="Web-{B184B753-88E5-49EA-427E-8D4371101909}" dt="2024-09-20T06:57:58.827" v="128"/>
          <ac:spMkLst>
            <pc:docMk/>
            <pc:sldMk cId="3295694349" sldId="259"/>
            <ac:spMk id="4" creationId="{4CA958F0-6B72-5769-674C-A60EEF13808A}"/>
          </ac:spMkLst>
        </pc:spChg>
        <pc:spChg chg="add del mod">
          <ac:chgData name="Jemma Thorne (HSC - Staff)" userId="S::sfc17uxu@uea.ac.uk::e18c0349-a18d-4c07-9a5e-39a28bc91a86" providerId="AD" clId="Web-{B184B753-88E5-49EA-427E-8D4371101909}" dt="2024-09-19T16:55:21.034" v="114"/>
          <ac:spMkLst>
            <pc:docMk/>
            <pc:sldMk cId="3295694349" sldId="259"/>
            <ac:spMk id="6" creationId="{6E203ACB-2E9B-440F-8E56-B5340D6E6582}"/>
          </ac:spMkLst>
        </pc:spChg>
        <pc:spChg chg="add mod">
          <ac:chgData name="Jemma Thorne (HSC - Staff)" userId="S::sfc17uxu@uea.ac.uk::e18c0349-a18d-4c07-9a5e-39a28bc91a86" providerId="AD" clId="Web-{B184B753-88E5-49EA-427E-8D4371101909}" dt="2024-09-20T06:59:14.797" v="161" actId="1076"/>
          <ac:spMkLst>
            <pc:docMk/>
            <pc:sldMk cId="3295694349" sldId="259"/>
            <ac:spMk id="8" creationId="{89749B6E-F7D3-E627-382C-1084DB998D19}"/>
          </ac:spMkLst>
        </pc:spChg>
        <pc:picChg chg="add del mod ord modCrop">
          <ac:chgData name="Jemma Thorne (HSC - Staff)" userId="S::sfc17uxu@uea.ac.uk::e18c0349-a18d-4c07-9a5e-39a28bc91a86" providerId="AD" clId="Web-{B184B753-88E5-49EA-427E-8D4371101909}" dt="2024-09-19T16:55:10.659" v="113"/>
          <ac:picMkLst>
            <pc:docMk/>
            <pc:sldMk cId="3295694349" sldId="259"/>
            <ac:picMk id="4" creationId="{8964B5E2-F80A-E7FE-6766-82F841621722}"/>
          </ac:picMkLst>
        </pc:picChg>
        <pc:picChg chg="add mod ord modCrop">
          <ac:chgData name="Jemma Thorne (HSC - Staff)" userId="S::sfc17uxu@uea.ac.uk::e18c0349-a18d-4c07-9a5e-39a28bc91a86" providerId="AD" clId="Web-{B184B753-88E5-49EA-427E-8D4371101909}" dt="2024-09-20T06:59:42.611" v="165"/>
          <ac:picMkLst>
            <pc:docMk/>
            <pc:sldMk cId="3295694349" sldId="259"/>
            <ac:picMk id="5" creationId="{6042FDBE-0396-4C7B-02B1-EAE8B3F4EFE5}"/>
          </ac:picMkLst>
        </pc:picChg>
        <pc:picChg chg="add del mod ord modCrop">
          <ac:chgData name="Jemma Thorne (HSC - Staff)" userId="S::sfc17uxu@uea.ac.uk::e18c0349-a18d-4c07-9a5e-39a28bc91a86" providerId="AD" clId="Web-{B184B753-88E5-49EA-427E-8D4371101909}" dt="2024-09-20T06:57:48.608" v="127"/>
          <ac:picMkLst>
            <pc:docMk/>
            <pc:sldMk cId="3295694349" sldId="259"/>
            <ac:picMk id="7" creationId="{76BB0BCD-D9DE-A74B-7B89-8D99CDE19111}"/>
          </ac:picMkLst>
        </pc:picChg>
      </pc:sldChg>
      <pc:sldChg chg="addSp delSp modSp new">
        <pc:chgData name="Jemma Thorne (HSC - Staff)" userId="S::sfc17uxu@uea.ac.uk::e18c0349-a18d-4c07-9a5e-39a28bc91a86" providerId="AD" clId="Web-{B184B753-88E5-49EA-427E-8D4371101909}" dt="2024-09-20T07:06:09.683" v="247" actId="1076"/>
        <pc:sldMkLst>
          <pc:docMk/>
          <pc:sldMk cId="4043958864" sldId="260"/>
        </pc:sldMkLst>
        <pc:spChg chg="mod">
          <ac:chgData name="Jemma Thorne (HSC - Staff)" userId="S::sfc17uxu@uea.ac.uk::e18c0349-a18d-4c07-9a5e-39a28bc91a86" providerId="AD" clId="Web-{B184B753-88E5-49EA-427E-8D4371101909}" dt="2024-09-20T07:06:09.683" v="247" actId="1076"/>
          <ac:spMkLst>
            <pc:docMk/>
            <pc:sldMk cId="4043958864" sldId="260"/>
            <ac:spMk id="2" creationId="{74499CA3-633A-5F8F-8483-322988272DEF}"/>
          </ac:spMkLst>
        </pc:spChg>
        <pc:spChg chg="del">
          <ac:chgData name="Jemma Thorne (HSC - Staff)" userId="S::sfc17uxu@uea.ac.uk::e18c0349-a18d-4c07-9a5e-39a28bc91a86" providerId="AD" clId="Web-{B184B753-88E5-49EA-427E-8D4371101909}" dt="2024-09-20T07:01:15.550" v="167"/>
          <ac:spMkLst>
            <pc:docMk/>
            <pc:sldMk cId="4043958864" sldId="260"/>
            <ac:spMk id="3" creationId="{E6609F94-24C5-7D00-F0BF-DF8E4698797C}"/>
          </ac:spMkLst>
        </pc:spChg>
        <pc:spChg chg="add del mod">
          <ac:chgData name="Jemma Thorne (HSC - Staff)" userId="S::sfc17uxu@uea.ac.uk::e18c0349-a18d-4c07-9a5e-39a28bc91a86" providerId="AD" clId="Web-{B184B753-88E5-49EA-427E-8D4371101909}" dt="2024-09-20T07:04:51.009" v="209"/>
          <ac:spMkLst>
            <pc:docMk/>
            <pc:sldMk cId="4043958864" sldId="260"/>
            <ac:spMk id="5" creationId="{4ECB174C-B751-59ED-321D-CCB50F773686}"/>
          </ac:spMkLst>
        </pc:spChg>
        <pc:spChg chg="add mod">
          <ac:chgData name="Jemma Thorne (HSC - Staff)" userId="S::sfc17uxu@uea.ac.uk::e18c0349-a18d-4c07-9a5e-39a28bc91a86" providerId="AD" clId="Web-{B184B753-88E5-49EA-427E-8D4371101909}" dt="2024-09-20T07:06:04.448" v="246" actId="1076"/>
          <ac:spMkLst>
            <pc:docMk/>
            <pc:sldMk cId="4043958864" sldId="260"/>
            <ac:spMk id="7" creationId="{D5115178-3A88-9312-5871-8F63C030E79A}"/>
          </ac:spMkLst>
        </pc:spChg>
        <pc:spChg chg="add mod">
          <ac:chgData name="Jemma Thorne (HSC - Staff)" userId="S::sfc17uxu@uea.ac.uk::e18c0349-a18d-4c07-9a5e-39a28bc91a86" providerId="AD" clId="Web-{B184B753-88E5-49EA-427E-8D4371101909}" dt="2024-09-20T07:05:58.870" v="245" actId="1076"/>
          <ac:spMkLst>
            <pc:docMk/>
            <pc:sldMk cId="4043958864" sldId="260"/>
            <ac:spMk id="9" creationId="{44175249-41FA-0238-598E-4B3A534BEA72}"/>
          </ac:spMkLst>
        </pc:spChg>
        <pc:picChg chg="add mod ord modCrop">
          <ac:chgData name="Jemma Thorne (HSC - Staff)" userId="S::sfc17uxu@uea.ac.uk::e18c0349-a18d-4c07-9a5e-39a28bc91a86" providerId="AD" clId="Web-{B184B753-88E5-49EA-427E-8D4371101909}" dt="2024-09-20T07:02:34.896" v="182" actId="1076"/>
          <ac:picMkLst>
            <pc:docMk/>
            <pc:sldMk cId="4043958864" sldId="260"/>
            <ac:picMk id="4" creationId="{60C59E50-FD8C-1341-4D75-034E0F610113}"/>
          </ac:picMkLst>
        </pc:picChg>
      </pc:sldChg>
      <pc:sldChg chg="addSp delSp modSp new">
        <pc:chgData name="Jemma Thorne (HSC - Staff)" userId="S::sfc17uxu@uea.ac.uk::e18c0349-a18d-4c07-9a5e-39a28bc91a86" providerId="AD" clId="Web-{B184B753-88E5-49EA-427E-8D4371101909}" dt="2024-09-20T07:10:44.392" v="268" actId="1076"/>
        <pc:sldMkLst>
          <pc:docMk/>
          <pc:sldMk cId="653125515" sldId="261"/>
        </pc:sldMkLst>
        <pc:spChg chg="mod">
          <ac:chgData name="Jemma Thorne (HSC - Staff)" userId="S::sfc17uxu@uea.ac.uk::e18c0349-a18d-4c07-9a5e-39a28bc91a86" providerId="AD" clId="Web-{B184B753-88E5-49EA-427E-8D4371101909}" dt="2024-09-20T07:10:28.814" v="266" actId="1076"/>
          <ac:spMkLst>
            <pc:docMk/>
            <pc:sldMk cId="653125515" sldId="261"/>
            <ac:spMk id="2" creationId="{3484109E-829A-9CDC-9EA8-6016E328CCDD}"/>
          </ac:spMkLst>
        </pc:spChg>
        <pc:spChg chg="del">
          <ac:chgData name="Jemma Thorne (HSC - Staff)" userId="S::sfc17uxu@uea.ac.uk::e18c0349-a18d-4c07-9a5e-39a28bc91a86" providerId="AD" clId="Web-{B184B753-88E5-49EA-427E-8D4371101909}" dt="2024-09-20T07:08:33.545" v="249"/>
          <ac:spMkLst>
            <pc:docMk/>
            <pc:sldMk cId="653125515" sldId="261"/>
            <ac:spMk id="3" creationId="{A21E8F81-02CB-8B22-A3D9-0F0B77D3AE2F}"/>
          </ac:spMkLst>
        </pc:spChg>
        <pc:spChg chg="add del mod">
          <ac:chgData name="Jemma Thorne (HSC - Staff)" userId="S::sfc17uxu@uea.ac.uk::e18c0349-a18d-4c07-9a5e-39a28bc91a86" providerId="AD" clId="Web-{B184B753-88E5-49EA-427E-8D4371101909}" dt="2024-09-20T07:10:01.766" v="256"/>
          <ac:spMkLst>
            <pc:docMk/>
            <pc:sldMk cId="653125515" sldId="261"/>
            <ac:spMk id="6" creationId="{7E25162C-9EC1-B613-14FB-2FACC610CA32}"/>
          </ac:spMkLst>
        </pc:spChg>
        <pc:spChg chg="add mod">
          <ac:chgData name="Jemma Thorne (HSC - Staff)" userId="S::sfc17uxu@uea.ac.uk::e18c0349-a18d-4c07-9a5e-39a28bc91a86" providerId="AD" clId="Web-{B184B753-88E5-49EA-427E-8D4371101909}" dt="2024-09-20T07:10:44.392" v="268" actId="1076"/>
          <ac:spMkLst>
            <pc:docMk/>
            <pc:sldMk cId="653125515" sldId="261"/>
            <ac:spMk id="9" creationId="{C444B7F3-B770-35AF-AB76-7D57C202388F}"/>
          </ac:spMkLst>
        </pc:spChg>
        <pc:picChg chg="add del mod ord modCrop">
          <ac:chgData name="Jemma Thorne (HSC - Staff)" userId="S::sfc17uxu@uea.ac.uk::e18c0349-a18d-4c07-9a5e-39a28bc91a86" providerId="AD" clId="Web-{B184B753-88E5-49EA-427E-8D4371101909}" dt="2024-09-20T07:10:00.595" v="255"/>
          <ac:picMkLst>
            <pc:docMk/>
            <pc:sldMk cId="653125515" sldId="261"/>
            <ac:picMk id="4" creationId="{B89E1943-1F68-75FF-69C7-91E5F4C4809E}"/>
          </ac:picMkLst>
        </pc:picChg>
        <pc:picChg chg="add mod ord">
          <ac:chgData name="Jemma Thorne (HSC - Staff)" userId="S::sfc17uxu@uea.ac.uk::e18c0349-a18d-4c07-9a5e-39a28bc91a86" providerId="AD" clId="Web-{B184B753-88E5-49EA-427E-8D4371101909}" dt="2024-09-20T07:10:24.798" v="265" actId="1076"/>
          <ac:picMkLst>
            <pc:docMk/>
            <pc:sldMk cId="653125515" sldId="261"/>
            <ac:picMk id="7" creationId="{0CE2FB5B-DEA9-E586-3D61-A890D12136BA}"/>
          </ac:picMkLst>
        </pc:picChg>
      </pc:sldChg>
      <pc:sldChg chg="addSp delSp modSp new">
        <pc:chgData name="Jemma Thorne (HSC - Staff)" userId="S::sfc17uxu@uea.ac.uk::e18c0349-a18d-4c07-9a5e-39a28bc91a86" providerId="AD" clId="Web-{B184B753-88E5-49EA-427E-8D4371101909}" dt="2024-09-20T07:13:56.116" v="332" actId="1076"/>
        <pc:sldMkLst>
          <pc:docMk/>
          <pc:sldMk cId="2630558855" sldId="262"/>
        </pc:sldMkLst>
        <pc:spChg chg="mod">
          <ac:chgData name="Jemma Thorne (HSC - Staff)" userId="S::sfc17uxu@uea.ac.uk::e18c0349-a18d-4c07-9a5e-39a28bc91a86" providerId="AD" clId="Web-{B184B753-88E5-49EA-427E-8D4371101909}" dt="2024-09-20T07:13:40.022" v="328" actId="1076"/>
          <ac:spMkLst>
            <pc:docMk/>
            <pc:sldMk cId="2630558855" sldId="262"/>
            <ac:spMk id="2" creationId="{891BD9CA-296E-8205-4E75-C21D27469112}"/>
          </ac:spMkLst>
        </pc:spChg>
        <pc:spChg chg="del">
          <ac:chgData name="Jemma Thorne (HSC - Staff)" userId="S::sfc17uxu@uea.ac.uk::e18c0349-a18d-4c07-9a5e-39a28bc91a86" providerId="AD" clId="Web-{B184B753-88E5-49EA-427E-8D4371101909}" dt="2024-09-20T07:11:36.191" v="313"/>
          <ac:spMkLst>
            <pc:docMk/>
            <pc:sldMk cId="2630558855" sldId="262"/>
            <ac:spMk id="3" creationId="{EC2A8A37-C571-6925-5068-382B1E9B2176}"/>
          </ac:spMkLst>
        </pc:spChg>
        <pc:spChg chg="add mod">
          <ac:chgData name="Jemma Thorne (HSC - Staff)" userId="S::sfc17uxu@uea.ac.uk::e18c0349-a18d-4c07-9a5e-39a28bc91a86" providerId="AD" clId="Web-{B184B753-88E5-49EA-427E-8D4371101909}" dt="2024-09-20T07:13:56.116" v="332" actId="1076"/>
          <ac:spMkLst>
            <pc:docMk/>
            <pc:sldMk cId="2630558855" sldId="262"/>
            <ac:spMk id="6" creationId="{0D7D1E50-DBE6-DBF6-F87D-03F7860F8024}"/>
          </ac:spMkLst>
        </pc:spChg>
        <pc:picChg chg="add mod modCrop">
          <ac:chgData name="Jemma Thorne (HSC - Staff)" userId="S::sfc17uxu@uea.ac.uk::e18c0349-a18d-4c07-9a5e-39a28bc91a86" providerId="AD" clId="Web-{B184B753-88E5-49EA-427E-8D4371101909}" dt="2024-09-20T07:13:31.162" v="327" actId="1076"/>
          <ac:picMkLst>
            <pc:docMk/>
            <pc:sldMk cId="2630558855" sldId="262"/>
            <ac:picMk id="4" creationId="{FCF66DB1-A2C8-D68D-949B-63F9680E4091}"/>
          </ac:picMkLst>
        </pc:picChg>
      </pc:sldChg>
      <pc:sldChg chg="addSp delSp modSp new">
        <pc:chgData name="Jemma Thorne (HSC - Staff)" userId="S::sfc17uxu@uea.ac.uk::e18c0349-a18d-4c07-9a5e-39a28bc91a86" providerId="AD" clId="Web-{B184B753-88E5-49EA-427E-8D4371101909}" dt="2024-09-20T07:17:35.512" v="369" actId="1076"/>
        <pc:sldMkLst>
          <pc:docMk/>
          <pc:sldMk cId="1136885238" sldId="263"/>
        </pc:sldMkLst>
        <pc:spChg chg="mod">
          <ac:chgData name="Jemma Thorne (HSC - Staff)" userId="S::sfc17uxu@uea.ac.uk::e18c0349-a18d-4c07-9a5e-39a28bc91a86" providerId="AD" clId="Web-{B184B753-88E5-49EA-427E-8D4371101909}" dt="2024-09-20T07:17:16.105" v="365" actId="1076"/>
          <ac:spMkLst>
            <pc:docMk/>
            <pc:sldMk cId="1136885238" sldId="263"/>
            <ac:spMk id="2" creationId="{3160C75B-0850-3B29-23DD-438D1BDE8193}"/>
          </ac:spMkLst>
        </pc:spChg>
        <pc:spChg chg="del">
          <ac:chgData name="Jemma Thorne (HSC - Staff)" userId="S::sfc17uxu@uea.ac.uk::e18c0349-a18d-4c07-9a5e-39a28bc91a86" providerId="AD" clId="Web-{B184B753-88E5-49EA-427E-8D4371101909}" dt="2024-09-20T07:16:27.620" v="334"/>
          <ac:spMkLst>
            <pc:docMk/>
            <pc:sldMk cId="1136885238" sldId="263"/>
            <ac:spMk id="3" creationId="{EC8D3D9A-EFA0-41DC-652D-DB49333E4584}"/>
          </ac:spMkLst>
        </pc:spChg>
        <pc:spChg chg="add mod">
          <ac:chgData name="Jemma Thorne (HSC - Staff)" userId="S::sfc17uxu@uea.ac.uk::e18c0349-a18d-4c07-9a5e-39a28bc91a86" providerId="AD" clId="Web-{B184B753-88E5-49EA-427E-8D4371101909}" dt="2024-09-20T07:17:35.512" v="369" actId="1076"/>
          <ac:spMkLst>
            <pc:docMk/>
            <pc:sldMk cId="1136885238" sldId="263"/>
            <ac:spMk id="6" creationId="{9F6188C9-1B11-4338-E9B0-ED6E6252555D}"/>
          </ac:spMkLst>
        </pc:spChg>
        <pc:picChg chg="add mod ord">
          <ac:chgData name="Jemma Thorne (HSC - Staff)" userId="S::sfc17uxu@uea.ac.uk::e18c0349-a18d-4c07-9a5e-39a28bc91a86" providerId="AD" clId="Web-{B184B753-88E5-49EA-427E-8D4371101909}" dt="2024-09-20T07:16:27.620" v="334"/>
          <ac:picMkLst>
            <pc:docMk/>
            <pc:sldMk cId="1136885238" sldId="263"/>
            <ac:picMk id="4" creationId="{88429E4C-73C9-0A36-E88E-D7C37106510E}"/>
          </ac:picMkLst>
        </pc:picChg>
      </pc:sldChg>
      <pc:sldChg chg="addSp delSp modSp new ord">
        <pc:chgData name="Jemma Thorne (HSC - Staff)" userId="S::sfc17uxu@uea.ac.uk::e18c0349-a18d-4c07-9a5e-39a28bc91a86" providerId="AD" clId="Web-{B184B753-88E5-49EA-427E-8D4371101909}" dt="2024-09-20T08:50:55.192" v="681"/>
        <pc:sldMkLst>
          <pc:docMk/>
          <pc:sldMk cId="3859401435" sldId="264"/>
        </pc:sldMkLst>
        <pc:spChg chg="mod">
          <ac:chgData name="Jemma Thorne (HSC - Staff)" userId="S::sfc17uxu@uea.ac.uk::e18c0349-a18d-4c07-9a5e-39a28bc91a86" providerId="AD" clId="Web-{B184B753-88E5-49EA-427E-8D4371101909}" dt="2024-09-20T07:18:38.326" v="394" actId="1076"/>
          <ac:spMkLst>
            <pc:docMk/>
            <pc:sldMk cId="3859401435" sldId="264"/>
            <ac:spMk id="2" creationId="{CF57E64E-303D-CCEE-791B-8223AA44A8DA}"/>
          </ac:spMkLst>
        </pc:spChg>
        <pc:spChg chg="del">
          <ac:chgData name="Jemma Thorne (HSC - Staff)" userId="S::sfc17uxu@uea.ac.uk::e18c0349-a18d-4c07-9a5e-39a28bc91a86" providerId="AD" clId="Web-{B184B753-88E5-49EA-427E-8D4371101909}" dt="2024-09-20T07:18:07.560" v="371"/>
          <ac:spMkLst>
            <pc:docMk/>
            <pc:sldMk cId="3859401435" sldId="264"/>
            <ac:spMk id="3" creationId="{A602A42E-6713-627D-982C-DEAE1157EE39}"/>
          </ac:spMkLst>
        </pc:spChg>
        <pc:picChg chg="add mod ord">
          <ac:chgData name="Jemma Thorne (HSC - Staff)" userId="S::sfc17uxu@uea.ac.uk::e18c0349-a18d-4c07-9a5e-39a28bc91a86" providerId="AD" clId="Web-{B184B753-88E5-49EA-427E-8D4371101909}" dt="2024-09-20T07:18:11.529" v="372" actId="1076"/>
          <ac:picMkLst>
            <pc:docMk/>
            <pc:sldMk cId="3859401435" sldId="264"/>
            <ac:picMk id="4" creationId="{35870FEE-2E06-DA65-1B6B-BA5EC9695354}"/>
          </ac:picMkLst>
        </pc:picChg>
      </pc:sldChg>
      <pc:sldChg chg="addSp delSp modSp new ord">
        <pc:chgData name="Jemma Thorne (HSC - Staff)" userId="S::sfc17uxu@uea.ac.uk::e18c0349-a18d-4c07-9a5e-39a28bc91a86" providerId="AD" clId="Web-{B184B753-88E5-49EA-427E-8D4371101909}" dt="2024-09-20T08:50:57.207" v="682"/>
        <pc:sldMkLst>
          <pc:docMk/>
          <pc:sldMk cId="301145610" sldId="265"/>
        </pc:sldMkLst>
        <pc:spChg chg="mod">
          <ac:chgData name="Jemma Thorne (HSC - Staff)" userId="S::sfc17uxu@uea.ac.uk::e18c0349-a18d-4c07-9a5e-39a28bc91a86" providerId="AD" clId="Web-{B184B753-88E5-49EA-427E-8D4371101909}" dt="2024-09-20T08:44:36.972" v="499" actId="20577"/>
          <ac:spMkLst>
            <pc:docMk/>
            <pc:sldMk cId="301145610" sldId="265"/>
            <ac:spMk id="2" creationId="{562A198F-A6D5-611C-4179-93E9CB1C1519}"/>
          </ac:spMkLst>
        </pc:spChg>
        <pc:spChg chg="del">
          <ac:chgData name="Jemma Thorne (HSC - Staff)" userId="S::sfc17uxu@uea.ac.uk::e18c0349-a18d-4c07-9a5e-39a28bc91a86" providerId="AD" clId="Web-{B184B753-88E5-49EA-427E-8D4371101909}" dt="2024-09-20T08:38:47.926" v="396"/>
          <ac:spMkLst>
            <pc:docMk/>
            <pc:sldMk cId="301145610" sldId="265"/>
            <ac:spMk id="3" creationId="{7E553B71-C779-A9E4-B3BC-37111FB56C20}"/>
          </ac:spMkLst>
        </pc:spChg>
        <pc:spChg chg="add mod">
          <ac:chgData name="Jemma Thorne (HSC - Staff)" userId="S::sfc17uxu@uea.ac.uk::e18c0349-a18d-4c07-9a5e-39a28bc91a86" providerId="AD" clId="Web-{B184B753-88E5-49EA-427E-8D4371101909}" dt="2024-09-20T08:42:30.420" v="495" actId="1076"/>
          <ac:spMkLst>
            <pc:docMk/>
            <pc:sldMk cId="301145610" sldId="265"/>
            <ac:spMk id="7" creationId="{012BCDD0-54BC-DF92-E675-743469CD6B97}"/>
          </ac:spMkLst>
        </pc:spChg>
        <pc:picChg chg="add mod ord">
          <ac:chgData name="Jemma Thorne (HSC - Staff)" userId="S::sfc17uxu@uea.ac.uk::e18c0349-a18d-4c07-9a5e-39a28bc91a86" providerId="AD" clId="Web-{B184B753-88E5-49EA-427E-8D4371101909}" dt="2024-09-20T08:40:17.039" v="474" actId="1076"/>
          <ac:picMkLst>
            <pc:docMk/>
            <pc:sldMk cId="301145610" sldId="265"/>
            <ac:picMk id="4" creationId="{EF01497E-9152-7558-FB58-756BC4C19714}"/>
          </ac:picMkLst>
        </pc:picChg>
        <pc:picChg chg="add mod modCrop">
          <ac:chgData name="Jemma Thorne (HSC - Staff)" userId="S::sfc17uxu@uea.ac.uk::e18c0349-a18d-4c07-9a5e-39a28bc91a86" providerId="AD" clId="Web-{B184B753-88E5-49EA-427E-8D4371101909}" dt="2024-09-20T08:42:12.888" v="492" actId="1076"/>
          <ac:picMkLst>
            <pc:docMk/>
            <pc:sldMk cId="301145610" sldId="265"/>
            <ac:picMk id="5" creationId="{051B7EB9-2986-7ADE-5FC0-5709C5DBA26A}"/>
          </ac:picMkLst>
        </pc:picChg>
      </pc:sldChg>
      <pc:sldChg chg="addSp delSp modSp new ord">
        <pc:chgData name="Jemma Thorne (HSC - Staff)" userId="S::sfc17uxu@uea.ac.uk::e18c0349-a18d-4c07-9a5e-39a28bc91a86" providerId="AD" clId="Web-{B184B753-88E5-49EA-427E-8D4371101909}" dt="2024-09-20T08:51:02.458" v="683"/>
        <pc:sldMkLst>
          <pc:docMk/>
          <pc:sldMk cId="2456162199" sldId="266"/>
        </pc:sldMkLst>
        <pc:spChg chg="mod">
          <ac:chgData name="Jemma Thorne (HSC - Staff)" userId="S::sfc17uxu@uea.ac.uk::e18c0349-a18d-4c07-9a5e-39a28bc91a86" providerId="AD" clId="Web-{B184B753-88E5-49EA-427E-8D4371101909}" dt="2024-09-20T08:47:23.901" v="618" actId="20577"/>
          <ac:spMkLst>
            <pc:docMk/>
            <pc:sldMk cId="2456162199" sldId="266"/>
            <ac:spMk id="2" creationId="{8A90A5AF-8BCF-34FC-813C-E892316DD79A}"/>
          </ac:spMkLst>
        </pc:spChg>
        <pc:spChg chg="del">
          <ac:chgData name="Jemma Thorne (HSC - Staff)" userId="S::sfc17uxu@uea.ac.uk::e18c0349-a18d-4c07-9a5e-39a28bc91a86" providerId="AD" clId="Web-{B184B753-88E5-49EA-427E-8D4371101909}" dt="2024-09-20T08:44:39.754" v="501"/>
          <ac:spMkLst>
            <pc:docMk/>
            <pc:sldMk cId="2456162199" sldId="266"/>
            <ac:spMk id="3" creationId="{021C4A3A-5DDC-2046-D4C0-7AC0E5FB57C4}"/>
          </ac:spMkLst>
        </pc:spChg>
        <pc:spChg chg="add">
          <ac:chgData name="Jemma Thorne (HSC - Staff)" userId="S::sfc17uxu@uea.ac.uk::e18c0349-a18d-4c07-9a5e-39a28bc91a86" providerId="AD" clId="Web-{B184B753-88E5-49EA-427E-8D4371101909}" dt="2024-09-20T08:45:13.427" v="522"/>
          <ac:spMkLst>
            <pc:docMk/>
            <pc:sldMk cId="2456162199" sldId="266"/>
            <ac:spMk id="6" creationId="{9A968103-60E4-D211-1981-6F513911052D}"/>
          </ac:spMkLst>
        </pc:spChg>
        <pc:spChg chg="add mod">
          <ac:chgData name="Jemma Thorne (HSC - Staff)" userId="S::sfc17uxu@uea.ac.uk::e18c0349-a18d-4c07-9a5e-39a28bc91a86" providerId="AD" clId="Web-{B184B753-88E5-49EA-427E-8D4371101909}" dt="2024-09-20T08:47:40.230" v="620" actId="1076"/>
          <ac:spMkLst>
            <pc:docMk/>
            <pc:sldMk cId="2456162199" sldId="266"/>
            <ac:spMk id="8" creationId="{EC9CBED4-DF9C-7547-2840-6E12722D6250}"/>
          </ac:spMkLst>
        </pc:spChg>
        <pc:spChg chg="add mod">
          <ac:chgData name="Jemma Thorne (HSC - Staff)" userId="S::sfc17uxu@uea.ac.uk::e18c0349-a18d-4c07-9a5e-39a28bc91a86" providerId="AD" clId="Web-{B184B753-88E5-49EA-427E-8D4371101909}" dt="2024-09-20T08:47:59.325" v="623" actId="1076"/>
          <ac:spMkLst>
            <pc:docMk/>
            <pc:sldMk cId="2456162199" sldId="266"/>
            <ac:spMk id="10" creationId="{A7DB8C69-98F6-6F48-2E6F-00815EA7C981}"/>
          </ac:spMkLst>
        </pc:spChg>
        <pc:picChg chg="add mod ord">
          <ac:chgData name="Jemma Thorne (HSC - Staff)" userId="S::sfc17uxu@uea.ac.uk::e18c0349-a18d-4c07-9a5e-39a28bc91a86" providerId="AD" clId="Web-{B184B753-88E5-49EA-427E-8D4371101909}" dt="2024-09-20T08:45:38.147" v="529" actId="1076"/>
          <ac:picMkLst>
            <pc:docMk/>
            <pc:sldMk cId="2456162199" sldId="266"/>
            <ac:picMk id="4" creationId="{343C321F-1119-6A33-35D1-0AEAA26B6A5A}"/>
          </ac:picMkLst>
        </pc:picChg>
      </pc:sldChg>
      <pc:sldChg chg="addSp delSp modSp new">
        <pc:chgData name="Jemma Thorne (HSC - Staff)" userId="S::sfc17uxu@uea.ac.uk::e18c0349-a18d-4c07-9a5e-39a28bc91a86" providerId="AD" clId="Web-{B184B753-88E5-49EA-427E-8D4371101909}" dt="2024-09-20T08:50:34.613" v="680" actId="20577"/>
        <pc:sldMkLst>
          <pc:docMk/>
          <pc:sldMk cId="3792821868" sldId="267"/>
        </pc:sldMkLst>
        <pc:spChg chg="mod">
          <ac:chgData name="Jemma Thorne (HSC - Staff)" userId="S::sfc17uxu@uea.ac.uk::e18c0349-a18d-4c07-9a5e-39a28bc91a86" providerId="AD" clId="Web-{B184B753-88E5-49EA-427E-8D4371101909}" dt="2024-09-20T08:50:34.613" v="680" actId="20577"/>
          <ac:spMkLst>
            <pc:docMk/>
            <pc:sldMk cId="3792821868" sldId="267"/>
            <ac:spMk id="2" creationId="{5C739F7A-AE31-30FD-F30A-97F88912A370}"/>
          </ac:spMkLst>
        </pc:spChg>
        <pc:spChg chg="del">
          <ac:chgData name="Jemma Thorne (HSC - Staff)" userId="S::sfc17uxu@uea.ac.uk::e18c0349-a18d-4c07-9a5e-39a28bc91a86" providerId="AD" clId="Web-{B184B753-88E5-49EA-427E-8D4371101909}" dt="2024-09-20T08:48:51.858" v="627"/>
          <ac:spMkLst>
            <pc:docMk/>
            <pc:sldMk cId="3792821868" sldId="267"/>
            <ac:spMk id="3" creationId="{273BEF2E-7FA2-284B-92A8-BB9E7CB083ED}"/>
          </ac:spMkLst>
        </pc:spChg>
        <pc:spChg chg="add mod">
          <ac:chgData name="Jemma Thorne (HSC - Staff)" userId="S::sfc17uxu@uea.ac.uk::e18c0349-a18d-4c07-9a5e-39a28bc91a86" providerId="AD" clId="Web-{B184B753-88E5-49EA-427E-8D4371101909}" dt="2024-09-20T08:50:26.159" v="679" actId="1076"/>
          <ac:spMkLst>
            <pc:docMk/>
            <pc:sldMk cId="3792821868" sldId="267"/>
            <ac:spMk id="6" creationId="{750A7B64-29F8-1413-0758-C95596ADBF60}"/>
          </ac:spMkLst>
        </pc:spChg>
        <pc:picChg chg="add mod ord modCrop">
          <ac:chgData name="Jemma Thorne (HSC - Staff)" userId="S::sfc17uxu@uea.ac.uk::e18c0349-a18d-4c07-9a5e-39a28bc91a86" providerId="AD" clId="Web-{B184B753-88E5-49EA-427E-8D4371101909}" dt="2024-09-20T08:50:00.236" v="672" actId="1076"/>
          <ac:picMkLst>
            <pc:docMk/>
            <pc:sldMk cId="3792821868" sldId="267"/>
            <ac:picMk id="4" creationId="{99F31372-561E-1634-3005-4609862C4AE5}"/>
          </ac:picMkLst>
        </pc:picChg>
      </pc:sldChg>
      <pc:sldChg chg="addSp delSp modSp new">
        <pc:chgData name="Jemma Thorne (HSC - Staff)" userId="S::sfc17uxu@uea.ac.uk::e18c0349-a18d-4c07-9a5e-39a28bc91a86" providerId="AD" clId="Web-{B184B753-88E5-49EA-427E-8D4371101909}" dt="2024-09-20T08:53:10.729" v="726" actId="1076"/>
        <pc:sldMkLst>
          <pc:docMk/>
          <pc:sldMk cId="431981967" sldId="268"/>
        </pc:sldMkLst>
        <pc:spChg chg="mod">
          <ac:chgData name="Jemma Thorne (HSC - Staff)" userId="S::sfc17uxu@uea.ac.uk::e18c0349-a18d-4c07-9a5e-39a28bc91a86" providerId="AD" clId="Web-{B184B753-88E5-49EA-427E-8D4371101909}" dt="2024-09-20T08:52:53.119" v="723" actId="14100"/>
          <ac:spMkLst>
            <pc:docMk/>
            <pc:sldMk cId="431981967" sldId="268"/>
            <ac:spMk id="2" creationId="{3B739310-95D9-99CE-92F8-02F5D9719D36}"/>
          </ac:spMkLst>
        </pc:spChg>
        <pc:spChg chg="del">
          <ac:chgData name="Jemma Thorne (HSC - Staff)" userId="S::sfc17uxu@uea.ac.uk::e18c0349-a18d-4c07-9a5e-39a28bc91a86" providerId="AD" clId="Web-{B184B753-88E5-49EA-427E-8D4371101909}" dt="2024-09-20T08:52:01.819" v="685"/>
          <ac:spMkLst>
            <pc:docMk/>
            <pc:sldMk cId="431981967" sldId="268"/>
            <ac:spMk id="3" creationId="{F4C6FAF5-110D-9F45-D656-651ED5523FAA}"/>
          </ac:spMkLst>
        </pc:spChg>
        <pc:spChg chg="add mod">
          <ac:chgData name="Jemma Thorne (HSC - Staff)" userId="S::sfc17uxu@uea.ac.uk::e18c0349-a18d-4c07-9a5e-39a28bc91a86" providerId="AD" clId="Web-{B184B753-88E5-49EA-427E-8D4371101909}" dt="2024-09-20T08:53:10.729" v="726" actId="1076"/>
          <ac:spMkLst>
            <pc:docMk/>
            <pc:sldMk cId="431981967" sldId="268"/>
            <ac:spMk id="6" creationId="{CB0B2EBC-5DEA-5B55-05F9-2EA1B8952778}"/>
          </ac:spMkLst>
        </pc:spChg>
        <pc:picChg chg="add mod ord">
          <ac:chgData name="Jemma Thorne (HSC - Staff)" userId="S::sfc17uxu@uea.ac.uk::e18c0349-a18d-4c07-9a5e-39a28bc91a86" providerId="AD" clId="Web-{B184B753-88E5-49EA-427E-8D4371101909}" dt="2024-09-20T08:52:08.007" v="687" actId="14100"/>
          <ac:picMkLst>
            <pc:docMk/>
            <pc:sldMk cId="431981967" sldId="268"/>
            <ac:picMk id="4" creationId="{010867DA-4CFE-4AE9-0A39-FBC97B25A7B9}"/>
          </ac:picMkLst>
        </pc:picChg>
      </pc:sldChg>
      <pc:sldChg chg="addSp delSp modSp new">
        <pc:chgData name="Jemma Thorne (HSC - Staff)" userId="S::sfc17uxu@uea.ac.uk::e18c0349-a18d-4c07-9a5e-39a28bc91a86" providerId="AD" clId="Web-{B184B753-88E5-49EA-427E-8D4371101909}" dt="2024-09-20T08:55:38.782" v="780" actId="20577"/>
        <pc:sldMkLst>
          <pc:docMk/>
          <pc:sldMk cId="2720050836" sldId="269"/>
        </pc:sldMkLst>
        <pc:spChg chg="mod">
          <ac:chgData name="Jemma Thorne (HSC - Staff)" userId="S::sfc17uxu@uea.ac.uk::e18c0349-a18d-4c07-9a5e-39a28bc91a86" providerId="AD" clId="Web-{B184B753-88E5-49EA-427E-8D4371101909}" dt="2024-09-20T08:55:38.782" v="780" actId="20577"/>
          <ac:spMkLst>
            <pc:docMk/>
            <pc:sldMk cId="2720050836" sldId="269"/>
            <ac:spMk id="2" creationId="{D743627F-D832-DB20-B67B-1F2C8F4F14BF}"/>
          </ac:spMkLst>
        </pc:spChg>
        <pc:spChg chg="del">
          <ac:chgData name="Jemma Thorne (HSC - Staff)" userId="S::sfc17uxu@uea.ac.uk::e18c0349-a18d-4c07-9a5e-39a28bc91a86" providerId="AD" clId="Web-{B184B753-88E5-49EA-427E-8D4371101909}" dt="2024-09-20T08:54:40.186" v="728"/>
          <ac:spMkLst>
            <pc:docMk/>
            <pc:sldMk cId="2720050836" sldId="269"/>
            <ac:spMk id="3" creationId="{FAA635E5-938D-9A3B-3468-0395E25E7A48}"/>
          </ac:spMkLst>
        </pc:spChg>
        <pc:picChg chg="add mod ord modCrop">
          <ac:chgData name="Jemma Thorne (HSC - Staff)" userId="S::sfc17uxu@uea.ac.uk::e18c0349-a18d-4c07-9a5e-39a28bc91a86" providerId="AD" clId="Web-{B184B753-88E5-49EA-427E-8D4371101909}" dt="2024-09-20T08:55:26.703" v="777" actId="1076"/>
          <ac:picMkLst>
            <pc:docMk/>
            <pc:sldMk cId="2720050836" sldId="269"/>
            <ac:picMk id="4" creationId="{F5A64842-708E-3BCB-B275-27CDAF3F0A5C}"/>
          </ac:picMkLst>
        </pc:picChg>
      </pc:sldChg>
      <pc:sldChg chg="addSp delSp modSp new">
        <pc:chgData name="Jemma Thorne (HSC - Staff)" userId="S::sfc17uxu@uea.ac.uk::e18c0349-a18d-4c07-9a5e-39a28bc91a86" providerId="AD" clId="Web-{B184B753-88E5-49EA-427E-8D4371101909}" dt="2024-09-20T08:57:47.819" v="823" actId="1076"/>
        <pc:sldMkLst>
          <pc:docMk/>
          <pc:sldMk cId="2695864509" sldId="270"/>
        </pc:sldMkLst>
        <pc:spChg chg="mod">
          <ac:chgData name="Jemma Thorne (HSC - Staff)" userId="S::sfc17uxu@uea.ac.uk::e18c0349-a18d-4c07-9a5e-39a28bc91a86" providerId="AD" clId="Web-{B184B753-88E5-49EA-427E-8D4371101909}" dt="2024-09-20T08:57:47.819" v="823" actId="1076"/>
          <ac:spMkLst>
            <pc:docMk/>
            <pc:sldMk cId="2695864509" sldId="270"/>
            <ac:spMk id="2" creationId="{A92B7B5B-7512-5072-2ECB-D9488A6CE355}"/>
          </ac:spMkLst>
        </pc:spChg>
        <pc:spChg chg="del">
          <ac:chgData name="Jemma Thorne (HSC - Staff)" userId="S::sfc17uxu@uea.ac.uk::e18c0349-a18d-4c07-9a5e-39a28bc91a86" providerId="AD" clId="Web-{B184B753-88E5-49EA-427E-8D4371101909}" dt="2024-09-20T08:56:24.831" v="782"/>
          <ac:spMkLst>
            <pc:docMk/>
            <pc:sldMk cId="2695864509" sldId="270"/>
            <ac:spMk id="3" creationId="{53D0C83B-ABBA-AA11-755E-AC521F41DB5F}"/>
          </ac:spMkLst>
        </pc:spChg>
        <pc:picChg chg="add mod ord">
          <ac:chgData name="Jemma Thorne (HSC - Staff)" userId="S::sfc17uxu@uea.ac.uk::e18c0349-a18d-4c07-9a5e-39a28bc91a86" providerId="AD" clId="Web-{B184B753-88E5-49EA-427E-8D4371101909}" dt="2024-09-20T08:56:29.815" v="783" actId="1076"/>
          <ac:picMkLst>
            <pc:docMk/>
            <pc:sldMk cId="2695864509" sldId="270"/>
            <ac:picMk id="4" creationId="{725EEDC9-9B7B-7119-A9C4-A36A58E99336}"/>
          </ac:picMkLst>
        </pc:picChg>
      </pc:sldChg>
      <pc:sldChg chg="addSp delSp modSp new">
        <pc:chgData name="Jemma Thorne (HSC - Staff)" userId="S::sfc17uxu@uea.ac.uk::e18c0349-a18d-4c07-9a5e-39a28bc91a86" providerId="AD" clId="Web-{B184B753-88E5-49EA-427E-8D4371101909}" dt="2024-09-20T09:00:15.184" v="905" actId="1076"/>
        <pc:sldMkLst>
          <pc:docMk/>
          <pc:sldMk cId="2930204696" sldId="271"/>
        </pc:sldMkLst>
        <pc:spChg chg="mod">
          <ac:chgData name="Jemma Thorne (HSC - Staff)" userId="S::sfc17uxu@uea.ac.uk::e18c0349-a18d-4c07-9a5e-39a28bc91a86" providerId="AD" clId="Web-{B184B753-88E5-49EA-427E-8D4371101909}" dt="2024-09-20T08:59:48.496" v="899" actId="1076"/>
          <ac:spMkLst>
            <pc:docMk/>
            <pc:sldMk cId="2930204696" sldId="271"/>
            <ac:spMk id="2" creationId="{3313FD5B-D0B2-DE30-AF47-1224BC531A25}"/>
          </ac:spMkLst>
        </pc:spChg>
        <pc:spChg chg="del">
          <ac:chgData name="Jemma Thorne (HSC - Staff)" userId="S::sfc17uxu@uea.ac.uk::e18c0349-a18d-4c07-9a5e-39a28bc91a86" providerId="AD" clId="Web-{B184B753-88E5-49EA-427E-8D4371101909}" dt="2024-09-20T08:58:21.914" v="825"/>
          <ac:spMkLst>
            <pc:docMk/>
            <pc:sldMk cId="2930204696" sldId="271"/>
            <ac:spMk id="3" creationId="{9B5BD20B-52CB-D850-8F00-E4DA60784F8C}"/>
          </ac:spMkLst>
        </pc:spChg>
        <pc:spChg chg="add mod">
          <ac:chgData name="Jemma Thorne (HSC - Staff)" userId="S::sfc17uxu@uea.ac.uk::e18c0349-a18d-4c07-9a5e-39a28bc91a86" providerId="AD" clId="Web-{B184B753-88E5-49EA-427E-8D4371101909}" dt="2024-09-20T09:00:15.184" v="905" actId="1076"/>
          <ac:spMkLst>
            <pc:docMk/>
            <pc:sldMk cId="2930204696" sldId="271"/>
            <ac:spMk id="7" creationId="{763D92F2-A85F-66EC-F58C-C9D2D0DFD7CE}"/>
          </ac:spMkLst>
        </pc:spChg>
        <pc:picChg chg="add mod ord">
          <ac:chgData name="Jemma Thorne (HSC - Staff)" userId="S::sfc17uxu@uea.ac.uk::e18c0349-a18d-4c07-9a5e-39a28bc91a86" providerId="AD" clId="Web-{B184B753-88E5-49EA-427E-8D4371101909}" dt="2024-09-20T08:58:21.914" v="825"/>
          <ac:picMkLst>
            <pc:docMk/>
            <pc:sldMk cId="2930204696" sldId="271"/>
            <ac:picMk id="4" creationId="{038D0FEE-2049-4A50-72C2-069F229FBA5F}"/>
          </ac:picMkLst>
        </pc:picChg>
        <pc:picChg chg="add del mod">
          <ac:chgData name="Jemma Thorne (HSC - Staff)" userId="S::sfc17uxu@uea.ac.uk::e18c0349-a18d-4c07-9a5e-39a28bc91a86" providerId="AD" clId="Web-{B184B753-88E5-49EA-427E-8D4371101909}" dt="2024-09-20T08:59:42.496" v="897"/>
          <ac:picMkLst>
            <pc:docMk/>
            <pc:sldMk cId="2930204696" sldId="271"/>
            <ac:picMk id="5" creationId="{12CCAA0C-C151-7D69-F123-5403ECF22239}"/>
          </ac:picMkLst>
        </pc:picChg>
      </pc:sldChg>
      <pc:sldChg chg="addSp delSp modSp new">
        <pc:chgData name="Jemma Thorne (HSC - Staff)" userId="S::sfc17uxu@uea.ac.uk::e18c0349-a18d-4c07-9a5e-39a28bc91a86" providerId="AD" clId="Web-{B184B753-88E5-49EA-427E-8D4371101909}" dt="2024-09-20T09:02:15.502" v="923" actId="1076"/>
        <pc:sldMkLst>
          <pc:docMk/>
          <pc:sldMk cId="2874097358" sldId="272"/>
        </pc:sldMkLst>
        <pc:spChg chg="mod">
          <ac:chgData name="Jemma Thorne (HSC - Staff)" userId="S::sfc17uxu@uea.ac.uk::e18c0349-a18d-4c07-9a5e-39a28bc91a86" providerId="AD" clId="Web-{B184B753-88E5-49EA-427E-8D4371101909}" dt="2024-09-20T09:02:12.252" v="922" actId="1076"/>
          <ac:spMkLst>
            <pc:docMk/>
            <pc:sldMk cId="2874097358" sldId="272"/>
            <ac:spMk id="2" creationId="{21C40CEB-2584-B474-8EF0-5158E49D7982}"/>
          </ac:spMkLst>
        </pc:spChg>
        <pc:spChg chg="del">
          <ac:chgData name="Jemma Thorne (HSC - Staff)" userId="S::sfc17uxu@uea.ac.uk::e18c0349-a18d-4c07-9a5e-39a28bc91a86" providerId="AD" clId="Web-{B184B753-88E5-49EA-427E-8D4371101909}" dt="2024-09-20T09:01:05.983" v="907"/>
          <ac:spMkLst>
            <pc:docMk/>
            <pc:sldMk cId="2874097358" sldId="272"/>
            <ac:spMk id="3" creationId="{6B6CA498-6140-9EE2-B5B1-238C90348AF2}"/>
          </ac:spMkLst>
        </pc:spChg>
        <pc:picChg chg="add mod ord">
          <ac:chgData name="Jemma Thorne (HSC - Staff)" userId="S::sfc17uxu@uea.ac.uk::e18c0349-a18d-4c07-9a5e-39a28bc91a86" providerId="AD" clId="Web-{B184B753-88E5-49EA-427E-8D4371101909}" dt="2024-09-20T09:01:27.234" v="918" actId="1076"/>
          <ac:picMkLst>
            <pc:docMk/>
            <pc:sldMk cId="2874097358" sldId="272"/>
            <ac:picMk id="4" creationId="{AA662745-6619-145C-30CE-B67A524CC513}"/>
          </ac:picMkLst>
        </pc:picChg>
        <pc:picChg chg="add mod">
          <ac:chgData name="Jemma Thorne (HSC - Staff)" userId="S::sfc17uxu@uea.ac.uk::e18c0349-a18d-4c07-9a5e-39a28bc91a86" providerId="AD" clId="Web-{B184B753-88E5-49EA-427E-8D4371101909}" dt="2024-09-20T09:02:15.502" v="923" actId="1076"/>
          <ac:picMkLst>
            <pc:docMk/>
            <pc:sldMk cId="2874097358" sldId="272"/>
            <ac:picMk id="5" creationId="{C4358CCA-BAC5-DAE5-D3E1-293371079E3D}"/>
          </ac:picMkLst>
        </pc:picChg>
      </pc:sldChg>
      <pc:sldChg chg="addSp modSp new mod setBg">
        <pc:chgData name="Jemma Thorne (HSC - Staff)" userId="S::sfc17uxu@uea.ac.uk::e18c0349-a18d-4c07-9a5e-39a28bc91a86" providerId="AD" clId="Web-{B184B753-88E5-49EA-427E-8D4371101909}" dt="2024-09-20T09:11:14.869" v="1023" actId="20577"/>
        <pc:sldMkLst>
          <pc:docMk/>
          <pc:sldMk cId="1860886742" sldId="273"/>
        </pc:sldMkLst>
        <pc:spChg chg="mod">
          <ac:chgData name="Jemma Thorne (HSC - Staff)" userId="S::sfc17uxu@uea.ac.uk::e18c0349-a18d-4c07-9a5e-39a28bc91a86" providerId="AD" clId="Web-{B184B753-88E5-49EA-427E-8D4371101909}" dt="2024-09-20T09:10:54.446" v="1011"/>
          <ac:spMkLst>
            <pc:docMk/>
            <pc:sldMk cId="1860886742" sldId="273"/>
            <ac:spMk id="2" creationId="{50ED8AA2-D091-ADA9-FA6B-0683F3AD8B51}"/>
          </ac:spMkLst>
        </pc:spChg>
        <pc:spChg chg="mod">
          <ac:chgData name="Jemma Thorne (HSC - Staff)" userId="S::sfc17uxu@uea.ac.uk::e18c0349-a18d-4c07-9a5e-39a28bc91a86" providerId="AD" clId="Web-{B184B753-88E5-49EA-427E-8D4371101909}" dt="2024-09-20T09:11:14.869" v="1023" actId="20577"/>
          <ac:spMkLst>
            <pc:docMk/>
            <pc:sldMk cId="1860886742" sldId="273"/>
            <ac:spMk id="3" creationId="{FB001EFD-2441-03CB-E733-6FF63598419A}"/>
          </ac:spMkLst>
        </pc:spChg>
        <pc:spChg chg="add">
          <ac:chgData name="Jemma Thorne (HSC - Staff)" userId="S::sfc17uxu@uea.ac.uk::e18c0349-a18d-4c07-9a5e-39a28bc91a86" providerId="AD" clId="Web-{B184B753-88E5-49EA-427E-8D4371101909}" dt="2024-09-20T09:10:54.446" v="1011"/>
          <ac:spMkLst>
            <pc:docMk/>
            <pc:sldMk cId="1860886742" sldId="273"/>
            <ac:spMk id="9" creationId="{9F7D5CDA-D291-4307-BF55-1381FED29634}"/>
          </ac:spMkLst>
        </pc:spChg>
        <pc:picChg chg="add">
          <ac:chgData name="Jemma Thorne (HSC - Staff)" userId="S::sfc17uxu@uea.ac.uk::e18c0349-a18d-4c07-9a5e-39a28bc91a86" providerId="AD" clId="Web-{B184B753-88E5-49EA-427E-8D4371101909}" dt="2024-09-20T09:10:54.446" v="1011"/>
          <ac:picMkLst>
            <pc:docMk/>
            <pc:sldMk cId="1860886742" sldId="273"/>
            <ac:picMk id="5" creationId="{7FAF51C2-057B-4359-3BEC-2DE0536CFFA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j.thorne@uea.ac.uk" TargetMode="External"/><Relationship Id="rId2" Type="http://schemas.openxmlformats.org/officeDocument/2006/relationships/hyperlink" Target="mailto:HSC.pebblepad@uea.ac.u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hyperlink" Target="mailto:midwifery.clinicaleducators@uea.ac.uk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8631" y="2508022"/>
            <a:ext cx="5885505" cy="170984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US" sz="4400"/>
              <a:t>Midwife guide to accessing MORA on </a:t>
            </a:r>
            <a:r>
              <a:rPr lang="en-US" sz="4400" err="1"/>
              <a:t>PebblePad</a:t>
            </a:r>
            <a:endParaRPr lang="en-US" sz="4400"/>
          </a:p>
        </p:txBody>
      </p:sp>
      <p:pic>
        <p:nvPicPr>
          <p:cNvPr id="6" name="Picture 5" descr="A blue and white document with black text&#10;&#10;Description automatically generated">
            <a:extLst>
              <a:ext uri="{FF2B5EF4-FFF2-40B4-BE49-F238E27FC236}">
                <a16:creationId xmlns:a16="http://schemas.microsoft.com/office/drawing/2014/main" id="{1E602C27-5B73-BAB7-A407-742AB0E89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685" y="779021"/>
            <a:ext cx="2695361" cy="3847535"/>
          </a:xfrm>
          <a:prstGeom prst="rect">
            <a:avLst/>
          </a:prstGeom>
        </p:spPr>
      </p:pic>
      <p:pic>
        <p:nvPicPr>
          <p:cNvPr id="7" name="Picture 6" descr="university of east anglia economics ranking - INFOLEARNERS">
            <a:extLst>
              <a:ext uri="{FF2B5EF4-FFF2-40B4-BE49-F238E27FC236}">
                <a16:creationId xmlns:a16="http://schemas.microsoft.com/office/drawing/2014/main" id="{9CAF7E43-DD51-B5A8-B888-AD3D33ADB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88" y="5683079"/>
            <a:ext cx="1044405" cy="695152"/>
          </a:xfrm>
          <a:prstGeom prst="rect">
            <a:avLst/>
          </a:prstGeom>
        </p:spPr>
      </p:pic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0B7B8FD0-A34F-FD51-0254-967A09A0FB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9723" y="4798405"/>
            <a:ext cx="3259287" cy="112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775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4109E-829A-9CDC-9EA8-6016E328C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3492" y="1900848"/>
            <a:ext cx="4372708" cy="1349009"/>
          </a:xfrm>
        </p:spPr>
        <p:txBody>
          <a:bodyPr>
            <a:normAutofit fontScale="90000"/>
          </a:bodyPr>
          <a:lstStyle/>
          <a:p>
            <a:r>
              <a:rPr lang="en-US"/>
              <a:t>Click on appropriate year group</a:t>
            </a: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0CE2FB5B-DEA9-E586-3D61-A890D12136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806" y="793994"/>
            <a:ext cx="6620696" cy="4351338"/>
          </a:xfrm>
        </p:spPr>
      </p:pic>
      <p:sp>
        <p:nvSpPr>
          <p:cNvPr id="9" name="Arrow: Left 8">
            <a:extLst>
              <a:ext uri="{FF2B5EF4-FFF2-40B4-BE49-F238E27FC236}">
                <a16:creationId xmlns:a16="http://schemas.microsoft.com/office/drawing/2014/main" id="{C444B7F3-B770-35AF-AB76-7D57C202388F}"/>
              </a:ext>
            </a:extLst>
          </p:cNvPr>
          <p:cNvSpPr/>
          <p:nvPr/>
        </p:nvSpPr>
        <p:spPr>
          <a:xfrm>
            <a:off x="6702680" y="3897234"/>
            <a:ext cx="1328218" cy="1142553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125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BD9CA-296E-8205-4E75-C21D27469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38" y="1467095"/>
            <a:ext cx="5251939" cy="4150824"/>
          </a:xfrm>
        </p:spPr>
        <p:txBody>
          <a:bodyPr>
            <a:normAutofit fontScale="90000"/>
          </a:bodyPr>
          <a:lstStyle/>
          <a:p>
            <a:r>
              <a:rPr lang="en-US"/>
              <a:t>Once students have started accessing their MORA's and have shared access with you. You will then be able to see their individual documents</a:t>
            </a: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0D7D1E50-DBE6-DBF6-F87D-03F7860F8024}"/>
              </a:ext>
            </a:extLst>
          </p:cNvPr>
          <p:cNvSpPr/>
          <p:nvPr/>
        </p:nvSpPr>
        <p:spPr>
          <a:xfrm rot="8460000">
            <a:off x="5040135" y="4461312"/>
            <a:ext cx="1328218" cy="1142553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F94B4E8-B99C-9180-403D-37343CFDD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013" y="1467351"/>
            <a:ext cx="6561117" cy="259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558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0C75B-0850-3B29-23DD-438D1BDE8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4079"/>
            <a:ext cx="5392616" cy="1349009"/>
          </a:xfrm>
        </p:spPr>
        <p:txBody>
          <a:bodyPr/>
          <a:lstStyle/>
          <a:p>
            <a:r>
              <a:rPr lang="en-US"/>
              <a:t>Use individual menus </a:t>
            </a:r>
          </a:p>
        </p:txBody>
      </p:sp>
      <p:pic>
        <p:nvPicPr>
          <p:cNvPr id="4" name="Content Placeholder 3" descr="A person using a otoscope to listen to a person&amp;#39;s head&#10;&#10;Description automatically generated">
            <a:extLst>
              <a:ext uri="{FF2B5EF4-FFF2-40B4-BE49-F238E27FC236}">
                <a16:creationId xmlns:a16="http://schemas.microsoft.com/office/drawing/2014/main" id="{88429E4C-73C9-0A36-E88E-D7C3710651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61430"/>
            <a:ext cx="10515600" cy="4079728"/>
          </a:xfr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9F6188C9-1B11-4338-E9B0-ED6E6252555D}"/>
              </a:ext>
            </a:extLst>
          </p:cNvPr>
          <p:cNvSpPr/>
          <p:nvPr/>
        </p:nvSpPr>
        <p:spPr>
          <a:xfrm rot="-5400000">
            <a:off x="7312128" y="902978"/>
            <a:ext cx="1328218" cy="1142553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85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7E64E-303D-CCEE-791B-8223AA44A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1862" y="2932479"/>
            <a:ext cx="4970585" cy="1349009"/>
          </a:xfrm>
        </p:spPr>
        <p:txBody>
          <a:bodyPr>
            <a:normAutofit fontScale="90000"/>
          </a:bodyPr>
          <a:lstStyle/>
          <a:p>
            <a:r>
              <a:rPr lang="en-US"/>
              <a:t>Where you can sign off episodes of care and proficiencies</a:t>
            </a:r>
            <a:br>
              <a:rPr lang="en-US"/>
            </a:br>
            <a:endParaRPr lang="en-US"/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35870FEE-2E06-DA65-1B6B-BA5EC96953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2295" y="2164800"/>
            <a:ext cx="4467225" cy="2524125"/>
          </a:xfrm>
        </p:spPr>
      </p:pic>
    </p:spTree>
    <p:extLst>
      <p:ext uri="{BB962C8B-B14F-4D97-AF65-F5344CB8AC3E}">
        <p14:creationId xmlns:p14="http://schemas.microsoft.com/office/powerpoint/2010/main" val="3859401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A198F-A6D5-611C-4179-93E9CB1C1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9161" y="635201"/>
            <a:ext cx="4882588" cy="521272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/>
              <a:t>Proficiencies are displayed in list order with a tick box which acts as a signature</a:t>
            </a:r>
            <a:br>
              <a:rPr lang="en-US" sz="3600"/>
            </a:br>
            <a:br>
              <a:rPr lang="en-US" sz="3600"/>
            </a:br>
            <a:r>
              <a:rPr lang="en-US" sz="3600"/>
              <a:t>Students are able to add more evidence in relation to a proficiency in a text box towards the bottom of the page</a:t>
            </a:r>
          </a:p>
        </p:txBody>
      </p:sp>
      <p:pic>
        <p:nvPicPr>
          <p:cNvPr id="4" name="Content Placeholder 3" descr="A person in a hospital bed&#10;&#10;Description automatically generated">
            <a:extLst>
              <a:ext uri="{FF2B5EF4-FFF2-40B4-BE49-F238E27FC236}">
                <a16:creationId xmlns:a16="http://schemas.microsoft.com/office/drawing/2014/main" id="{EF01497E-9152-7558-FB58-756BC4C197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551" y="475245"/>
            <a:ext cx="6227148" cy="5219439"/>
          </a:xfrm>
        </p:spPr>
      </p:pic>
      <p:pic>
        <p:nvPicPr>
          <p:cNvPr id="5" name="Picture 4" descr="A screenshot of a website&#10;&#10;Description automatically generated">
            <a:extLst>
              <a:ext uri="{FF2B5EF4-FFF2-40B4-BE49-F238E27FC236}">
                <a16:creationId xmlns:a16="http://schemas.microsoft.com/office/drawing/2014/main" id="{051B7EB9-2986-7ADE-5FC0-5709C5DBA2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469" r="172" b="326"/>
          <a:stretch/>
        </p:blipFill>
        <p:spPr>
          <a:xfrm>
            <a:off x="566255" y="3555959"/>
            <a:ext cx="5600106" cy="2140485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012BCDD0-54BC-DF92-E675-743469CD6B97}"/>
              </a:ext>
            </a:extLst>
          </p:cNvPr>
          <p:cNvSpPr/>
          <p:nvPr/>
        </p:nvSpPr>
        <p:spPr>
          <a:xfrm rot="2880000">
            <a:off x="589166" y="5503915"/>
            <a:ext cx="1328218" cy="1142553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5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0A5AF-8BCF-34FC-813C-E892316DD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566" y="2110973"/>
            <a:ext cx="4544993" cy="395880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/>
              <a:t>Students are able to add information about themselves including their photo</a:t>
            </a:r>
            <a:br>
              <a:rPr lang="en-US" sz="3200"/>
            </a:br>
            <a:br>
              <a:rPr lang="en-US" sz="3200"/>
            </a:br>
            <a:r>
              <a:rPr lang="en-US" sz="3200"/>
              <a:t>NMC Requirements shows a table of AN/PN/NN examinations, births and </a:t>
            </a:r>
            <a:r>
              <a:rPr lang="en-US" sz="3200" err="1"/>
              <a:t>labour</a:t>
            </a:r>
            <a:r>
              <a:rPr lang="en-US" sz="3200"/>
              <a:t> care</a:t>
            </a:r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343C321F-1119-6A33-35D1-0AEAA26B6A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7354" y="1709878"/>
            <a:ext cx="6721495" cy="4351338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A968103-60E4-D211-1981-6F513911052D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Within the first menu "Introduction"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EC9CBED4-DF9C-7547-2840-6E12722D6250}"/>
              </a:ext>
            </a:extLst>
          </p:cNvPr>
          <p:cNvSpPr/>
          <p:nvPr/>
        </p:nvSpPr>
        <p:spPr>
          <a:xfrm rot="8460000">
            <a:off x="4036996" y="3718603"/>
            <a:ext cx="1328218" cy="1142553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A7DB8C69-98F6-6F48-2E6F-00815EA7C981}"/>
              </a:ext>
            </a:extLst>
          </p:cNvPr>
          <p:cNvSpPr/>
          <p:nvPr/>
        </p:nvSpPr>
        <p:spPr>
          <a:xfrm rot="1620000">
            <a:off x="5850613" y="1949831"/>
            <a:ext cx="1328218" cy="1142553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62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39F7A-AE31-30FD-F30A-97F88912A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7870" y="1831252"/>
            <a:ext cx="5683169" cy="3042473"/>
          </a:xfrm>
        </p:spPr>
        <p:txBody>
          <a:bodyPr>
            <a:noAutofit/>
          </a:bodyPr>
          <a:lstStyle/>
          <a:p>
            <a:r>
              <a:rPr lang="en-US" sz="3600"/>
              <a:t>Timesheets can be signed within the Record of Practice Hours menu, where students will generate timesheets with dates and times, they will ask you to sign</a:t>
            </a:r>
          </a:p>
        </p:txBody>
      </p:sp>
      <p:pic>
        <p:nvPicPr>
          <p:cNvPr id="4" name="Content Placeholder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99F31372-561E-1634-3005-4609862C4A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4656" r="37315"/>
          <a:stretch/>
        </p:blipFill>
        <p:spPr>
          <a:xfrm>
            <a:off x="367676" y="793549"/>
            <a:ext cx="5357905" cy="4930018"/>
          </a:xfr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750A7B64-29F8-1413-0758-C95596ADBF60}"/>
              </a:ext>
            </a:extLst>
          </p:cNvPr>
          <p:cNvSpPr/>
          <p:nvPr/>
        </p:nvSpPr>
        <p:spPr>
          <a:xfrm rot="1620000">
            <a:off x="2021322" y="1139603"/>
            <a:ext cx="1328218" cy="1142553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821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39310-95D9-99CE-92F8-02F5D9719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406816" cy="6129055"/>
          </a:xfrm>
        </p:spPr>
        <p:txBody>
          <a:bodyPr>
            <a:normAutofit/>
          </a:bodyPr>
          <a:lstStyle/>
          <a:p>
            <a:r>
              <a:rPr lang="en-US"/>
              <a:t>The NIPE </a:t>
            </a:r>
            <a:r>
              <a:rPr lang="en-US" err="1"/>
              <a:t>assessent</a:t>
            </a:r>
            <a:r>
              <a:rPr lang="en-US"/>
              <a:t> can also be found within the menus on the far right</a:t>
            </a:r>
          </a:p>
        </p:txBody>
      </p:sp>
      <p:pic>
        <p:nvPicPr>
          <p:cNvPr id="4" name="Content Placeholder 3" descr="A screenshot of a medical form&#10;&#10;Description automatically generated">
            <a:extLst>
              <a:ext uri="{FF2B5EF4-FFF2-40B4-BE49-F238E27FC236}">
                <a16:creationId xmlns:a16="http://schemas.microsoft.com/office/drawing/2014/main" id="{010867DA-4CFE-4AE9-0A39-FBC97B25A7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9353" y="590992"/>
            <a:ext cx="7326988" cy="5634198"/>
          </a:xfr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CB0B2EBC-5DEA-5B55-05F9-2EA1B8952778}"/>
              </a:ext>
            </a:extLst>
          </p:cNvPr>
          <p:cNvSpPr/>
          <p:nvPr/>
        </p:nvSpPr>
        <p:spPr>
          <a:xfrm rot="7920000">
            <a:off x="8618892" y="1650818"/>
            <a:ext cx="1328218" cy="1142553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81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3627F-D832-DB20-B67B-1F2C8F4F1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390" y="5023935"/>
            <a:ext cx="10515600" cy="1325563"/>
          </a:xfrm>
        </p:spPr>
        <p:txBody>
          <a:bodyPr>
            <a:noAutofit/>
          </a:bodyPr>
          <a:lstStyle/>
          <a:p>
            <a:r>
              <a:rPr lang="en-US" sz="4000"/>
              <a:t>Practice Supervisor feedback forms are now generated by the student, and you will be asked to complete these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5A64842-708E-3BCB-B275-27CDAF3F0A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-35" r="-96" b="8869"/>
          <a:stretch/>
        </p:blipFill>
        <p:spPr>
          <a:xfrm>
            <a:off x="1078989" y="417372"/>
            <a:ext cx="10040171" cy="3965414"/>
          </a:xfrm>
        </p:spPr>
      </p:pic>
    </p:spTree>
    <p:extLst>
      <p:ext uri="{BB962C8B-B14F-4D97-AF65-F5344CB8AC3E}">
        <p14:creationId xmlns:p14="http://schemas.microsoft.com/office/powerpoint/2010/main" val="2720050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B7B5B-7512-5072-2ECB-D9488A6CE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009" y="1840898"/>
            <a:ext cx="6165449" cy="2849562"/>
          </a:xfrm>
        </p:spPr>
        <p:txBody>
          <a:bodyPr>
            <a:normAutofit fontScale="90000"/>
          </a:bodyPr>
          <a:lstStyle/>
          <a:p>
            <a:r>
              <a:rPr lang="en-US"/>
              <a:t>You can also see within this menu, separated by year groups, the areas for practice assessor meetings</a:t>
            </a:r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725EEDC9-9B7B-7119-A9C4-A36A58E993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9617" y="1092562"/>
            <a:ext cx="2777019" cy="4351338"/>
          </a:xfrm>
        </p:spPr>
      </p:pic>
    </p:spTree>
    <p:extLst>
      <p:ext uri="{BB962C8B-B14F-4D97-AF65-F5344CB8AC3E}">
        <p14:creationId xmlns:p14="http://schemas.microsoft.com/office/powerpoint/2010/main" val="2695864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26583" y="603518"/>
            <a:ext cx="5040924" cy="165576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2800"/>
              <a:t>You should have received an email from </a:t>
            </a:r>
            <a:r>
              <a:rPr lang="en-US" sz="2800" err="1"/>
              <a:t>PebblePad</a:t>
            </a:r>
            <a:r>
              <a:rPr lang="en-US" sz="2800"/>
              <a:t> asking you to set a password</a:t>
            </a:r>
          </a:p>
        </p:txBody>
      </p:sp>
      <p:pic>
        <p:nvPicPr>
          <p:cNvPr id="4" name="Picture 3" descr="A screenshot of a email&#10;&#10;Description automatically generated">
            <a:extLst>
              <a:ext uri="{FF2B5EF4-FFF2-40B4-BE49-F238E27FC236}">
                <a16:creationId xmlns:a16="http://schemas.microsoft.com/office/drawing/2014/main" id="{DFFD737A-63F2-ABDE-296C-C7772DE9B4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598" r="-1845" b="16599"/>
          <a:stretch/>
        </p:blipFill>
        <p:spPr>
          <a:xfrm>
            <a:off x="771848" y="269631"/>
            <a:ext cx="4083235" cy="6317538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AA55EAD2-6CAC-15A1-2C72-F5DEDFBB255C}"/>
              </a:ext>
            </a:extLst>
          </p:cNvPr>
          <p:cNvSpPr/>
          <p:nvPr/>
        </p:nvSpPr>
        <p:spPr>
          <a:xfrm>
            <a:off x="4189070" y="2590948"/>
            <a:ext cx="1328218" cy="1142553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395B9D-BC6C-1C7B-AF7F-B1BCFDC60E2C}"/>
              </a:ext>
            </a:extLst>
          </p:cNvPr>
          <p:cNvSpPr txBox="1"/>
          <p:nvPr/>
        </p:nvSpPr>
        <p:spPr>
          <a:xfrm>
            <a:off x="5526307" y="2675430"/>
            <a:ext cx="471809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Please click on set a password first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3FD5B-D0B2-DE30-AF47-1224BC531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833" y="1175353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NMC has recently changed the language within the MORA to </a:t>
            </a:r>
            <a:r>
              <a:rPr lang="en-US" b="1"/>
              <a:t>conducted</a:t>
            </a:r>
          </a:p>
        </p:txBody>
      </p:sp>
      <p:pic>
        <p:nvPicPr>
          <p:cNvPr id="4" name="Content Placeholder 3" descr="A screen shot of a computer&#10;&#10;Description automatically generated">
            <a:extLst>
              <a:ext uri="{FF2B5EF4-FFF2-40B4-BE49-F238E27FC236}">
                <a16:creationId xmlns:a16="http://schemas.microsoft.com/office/drawing/2014/main" id="{038D0FEE-2049-4A50-72C2-069F229FBA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7412" y="2767806"/>
            <a:ext cx="7877175" cy="2466975"/>
          </a:xfr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763D92F2-A85F-66EC-F58C-C9D2D0DFD7CE}"/>
              </a:ext>
            </a:extLst>
          </p:cNvPr>
          <p:cNvSpPr/>
          <p:nvPr/>
        </p:nvSpPr>
        <p:spPr>
          <a:xfrm rot="5400000">
            <a:off x="6477576" y="4004337"/>
            <a:ext cx="1328218" cy="1142553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04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40CEB-2584-B474-8EF0-5158E49D7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289" y="808822"/>
            <a:ext cx="6570563" cy="1354499"/>
          </a:xfrm>
        </p:spPr>
        <p:txBody>
          <a:bodyPr/>
          <a:lstStyle/>
          <a:p>
            <a:r>
              <a:rPr lang="en-US"/>
              <a:t>Current NMC requirements</a:t>
            </a:r>
          </a:p>
        </p:txBody>
      </p:sp>
      <p:pic>
        <p:nvPicPr>
          <p:cNvPr id="4" name="Content Placeholder 3" descr="A screenshot of a white and black text&#10;&#10;Description automatically generated">
            <a:extLst>
              <a:ext uri="{FF2B5EF4-FFF2-40B4-BE49-F238E27FC236}">
                <a16:creationId xmlns:a16="http://schemas.microsoft.com/office/drawing/2014/main" id="{AA662745-6619-145C-30CE-B67A524CC5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4309" y="2287698"/>
            <a:ext cx="10293027" cy="3841950"/>
          </a:xfr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4358CCA-BAC5-DAE5-D3E1-293371079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1952" y="912892"/>
            <a:ext cx="383857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097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D8AA2-D091-ADA9-FA6B-0683F3AD8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US" sz="4000"/>
              <a:t>Further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01EFD-2441-03CB-E733-6FF635984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026548"/>
            <a:ext cx="5758602" cy="37698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/>
              <a:t>Contact your trust specific clinical educators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r>
              <a:rPr lang="en-US" sz="2000"/>
              <a:t>UEA Contacts</a:t>
            </a:r>
          </a:p>
          <a:p>
            <a:pPr marL="0" indent="0">
              <a:buNone/>
            </a:pPr>
            <a:r>
              <a:rPr lang="en-US" sz="2000"/>
              <a:t>Email - </a:t>
            </a:r>
            <a:r>
              <a:rPr lang="en-US" sz="2000">
                <a:hlinkClick r:id="rId2"/>
              </a:rPr>
              <a:t>HSC.pebblepad@uea.ac.uk</a:t>
            </a:r>
            <a:endParaRPr lang="en-US" sz="2000"/>
          </a:p>
          <a:p>
            <a:pPr marL="0" indent="0">
              <a:buNone/>
            </a:pPr>
            <a:r>
              <a:rPr lang="en-US" sz="2000"/>
              <a:t>Email – </a:t>
            </a:r>
            <a:r>
              <a:rPr lang="en-US" sz="2000">
                <a:hlinkClick r:id="rId3"/>
              </a:rPr>
              <a:t>j.thorne@uea.ac.uk</a:t>
            </a:r>
            <a:r>
              <a:rPr lang="en-US" sz="2000"/>
              <a:t> </a:t>
            </a:r>
          </a:p>
          <a:p>
            <a:pPr marL="0" indent="0">
              <a:buNone/>
            </a:pPr>
            <a:r>
              <a:rPr lang="en-US" sz="2000"/>
              <a:t>Email – </a:t>
            </a:r>
            <a:r>
              <a:rPr lang="en-US" sz="2000">
                <a:hlinkClick r:id="rId4"/>
              </a:rPr>
              <a:t>midwifery.clinicaleducators@uea.ac.uk</a:t>
            </a:r>
            <a:r>
              <a:rPr lang="en-US" sz="2000"/>
              <a:t> </a:t>
            </a:r>
          </a:p>
        </p:txBody>
      </p:sp>
      <p:pic>
        <p:nvPicPr>
          <p:cNvPr id="5" name="Picture 4" descr="Person holding mouse">
            <a:extLst>
              <a:ext uri="{FF2B5EF4-FFF2-40B4-BE49-F238E27FC236}">
                <a16:creationId xmlns:a16="http://schemas.microsoft.com/office/drawing/2014/main" id="{7FAF51C2-057B-4359-3BEC-2DE0536CFFA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3825" r="24414" b="-3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0886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5F0E0-41F3-FEE2-4E02-04F4FEC53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21952"/>
          </a:xfrm>
        </p:spPr>
        <p:txBody>
          <a:bodyPr>
            <a:normAutofit/>
          </a:bodyPr>
          <a:lstStyle/>
          <a:p>
            <a:r>
              <a:rPr lang="en-US"/>
              <a:t>If you are having difficulty logging in for the first time and unable to find an email from </a:t>
            </a:r>
            <a:r>
              <a:rPr lang="en-US" err="1"/>
              <a:t>PebblePad</a:t>
            </a:r>
            <a:br>
              <a:rPr lang="en-US"/>
            </a:br>
            <a:r>
              <a:rPr lang="en-US"/>
              <a:t>Please open www.pebblepad.com</a:t>
            </a:r>
          </a:p>
        </p:txBody>
      </p:sp>
      <p:pic>
        <p:nvPicPr>
          <p:cNvPr id="5" name="Picture 4" descr="A screenshot of a login screen&#10;&#10;Description automatically generated">
            <a:extLst>
              <a:ext uri="{FF2B5EF4-FFF2-40B4-BE49-F238E27FC236}">
                <a16:creationId xmlns:a16="http://schemas.microsoft.com/office/drawing/2014/main" id="{142C7531-CF49-09F1-7C54-3A9DBED1C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708" y="2804538"/>
            <a:ext cx="7760677" cy="335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05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7B288-FCBA-3B3E-FD78-53651F7FD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Select UK/EMEA</a:t>
            </a:r>
          </a:p>
        </p:txBody>
      </p:sp>
      <p:pic>
        <p:nvPicPr>
          <p:cNvPr id="4" name="Content Placeholder 3" descr="A screenshot of a login screen&#10;&#10;Description automatically generated">
            <a:extLst>
              <a:ext uri="{FF2B5EF4-FFF2-40B4-BE49-F238E27FC236}">
                <a16:creationId xmlns:a16="http://schemas.microsoft.com/office/drawing/2014/main" id="{50AEA12E-611C-7792-DBA7-E22AF6333C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57185"/>
            <a:ext cx="10515600" cy="3688218"/>
          </a:xfr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7C0D78D7-A8D9-A9D7-3575-476E695AADC0}"/>
              </a:ext>
            </a:extLst>
          </p:cNvPr>
          <p:cNvSpPr/>
          <p:nvPr/>
        </p:nvSpPr>
        <p:spPr>
          <a:xfrm rot="13320000">
            <a:off x="5571814" y="3338715"/>
            <a:ext cx="1328218" cy="1142553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58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9A125-319E-C11E-2B26-2FB9EFCC7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Then choose UEA from the drop down menu and click "Choose </a:t>
            </a:r>
            <a:r>
              <a:rPr lang="en-US" err="1"/>
              <a:t>organisation</a:t>
            </a:r>
            <a:r>
              <a:rPr lang="en-US"/>
              <a:t>"</a:t>
            </a:r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8367B7D5-B23E-22D4-3925-C0F5E6F7F2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7512" y="1986756"/>
            <a:ext cx="6276975" cy="4029075"/>
          </a:xfr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895833F2-6B68-6580-DD0C-1FB2A896884C}"/>
              </a:ext>
            </a:extLst>
          </p:cNvPr>
          <p:cNvSpPr/>
          <p:nvPr/>
        </p:nvSpPr>
        <p:spPr>
          <a:xfrm rot="8520000">
            <a:off x="2602983" y="4852819"/>
            <a:ext cx="1328218" cy="1142553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93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7DAFF-2624-8BD0-EBE8-55EEABA9C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3279"/>
            <a:ext cx="5263662" cy="2122732"/>
          </a:xfrm>
        </p:spPr>
        <p:txBody>
          <a:bodyPr>
            <a:normAutofit fontScale="90000"/>
          </a:bodyPr>
          <a:lstStyle/>
          <a:p>
            <a:r>
              <a:rPr lang="en-US"/>
              <a:t>Always make sure to click on I have a guest account for </a:t>
            </a:r>
            <a:r>
              <a:rPr lang="en-US" err="1"/>
              <a:t>PebblePad</a:t>
            </a:r>
          </a:p>
        </p:txBody>
      </p:sp>
      <p:pic>
        <p:nvPicPr>
          <p:cNvPr id="5" name="Content Placeholder 3" descr="A screenshot of a phone&#10;&#10;Description automatically generated">
            <a:extLst>
              <a:ext uri="{FF2B5EF4-FFF2-40B4-BE49-F238E27FC236}">
                <a16:creationId xmlns:a16="http://schemas.microsoft.com/office/drawing/2014/main" id="{30F6CFA9-1404-D3B0-9B8C-76908367D9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692" r="-1095" b="12375"/>
          <a:stretch/>
        </p:blipFill>
        <p:spPr>
          <a:xfrm>
            <a:off x="7036686" y="234905"/>
            <a:ext cx="3699122" cy="6373363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2C63752A-2D0F-7D5E-E75D-A254B4BC8684}"/>
              </a:ext>
            </a:extLst>
          </p:cNvPr>
          <p:cNvSpPr/>
          <p:nvPr/>
        </p:nvSpPr>
        <p:spPr>
          <a:xfrm rot="10800000">
            <a:off x="5910992" y="3966506"/>
            <a:ext cx="1328218" cy="1142553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05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7C6CD-3A85-5D98-EBA1-117F8AC94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693" y="3937619"/>
            <a:ext cx="5171704" cy="1325563"/>
          </a:xfrm>
        </p:spPr>
        <p:txBody>
          <a:bodyPr/>
          <a:lstStyle/>
          <a:p>
            <a:r>
              <a:rPr lang="en-US"/>
              <a:t>Please click on Reset</a:t>
            </a:r>
          </a:p>
        </p:txBody>
      </p:sp>
      <p:pic>
        <p:nvPicPr>
          <p:cNvPr id="5" name="Content Placeholder 4" descr="A screenshot of a phone&#10;&#10;Description automatically generated">
            <a:extLst>
              <a:ext uri="{FF2B5EF4-FFF2-40B4-BE49-F238E27FC236}">
                <a16:creationId xmlns:a16="http://schemas.microsoft.com/office/drawing/2014/main" id="{79D79C05-D1CB-A147-3955-8E3668ABEE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6136" r="493" b="17500"/>
          <a:stretch/>
        </p:blipFill>
        <p:spPr>
          <a:xfrm>
            <a:off x="7475616" y="262042"/>
            <a:ext cx="3861251" cy="6331257"/>
          </a:xfrm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AA55EAD2-6CAC-15A1-2C72-F5DEDFBB255C}"/>
              </a:ext>
            </a:extLst>
          </p:cNvPr>
          <p:cNvSpPr/>
          <p:nvPr/>
        </p:nvSpPr>
        <p:spPr>
          <a:xfrm rot="10800000">
            <a:off x="6296940" y="5262896"/>
            <a:ext cx="1328218" cy="1142553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80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361AA-4A8D-4B1E-CD59-9E2450867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6722" y="1889125"/>
            <a:ext cx="5462955" cy="1349009"/>
          </a:xfrm>
        </p:spPr>
        <p:txBody>
          <a:bodyPr>
            <a:normAutofit fontScale="90000"/>
          </a:bodyPr>
          <a:lstStyle/>
          <a:p>
            <a:r>
              <a:rPr lang="en-US"/>
              <a:t>An email with a link to reset your password will be sent</a:t>
            </a:r>
          </a:p>
        </p:txBody>
      </p:sp>
      <p:pic>
        <p:nvPicPr>
          <p:cNvPr id="5" name="Content Placeholder 4" descr="A screenshot of a email&#10;&#10;Description automatically generated">
            <a:extLst>
              <a:ext uri="{FF2B5EF4-FFF2-40B4-BE49-F238E27FC236}">
                <a16:creationId xmlns:a16="http://schemas.microsoft.com/office/drawing/2014/main" id="{6042FDBE-0396-4C7B-02B1-EAE8B3F4E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4514" r="1776" b="22857"/>
          <a:stretch/>
        </p:blipFill>
        <p:spPr>
          <a:xfrm>
            <a:off x="1011024" y="524363"/>
            <a:ext cx="3944035" cy="5425560"/>
          </a:xfr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89749B6E-F7D3-E627-382C-1084DB998D19}"/>
              </a:ext>
            </a:extLst>
          </p:cNvPr>
          <p:cNvSpPr/>
          <p:nvPr/>
        </p:nvSpPr>
        <p:spPr>
          <a:xfrm>
            <a:off x="4960966" y="3432117"/>
            <a:ext cx="1328218" cy="1142553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94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phone&#10;&#10;Description automatically generated">
            <a:extLst>
              <a:ext uri="{FF2B5EF4-FFF2-40B4-BE49-F238E27FC236}">
                <a16:creationId xmlns:a16="http://schemas.microsoft.com/office/drawing/2014/main" id="{60C59E50-FD8C-1341-4D75-034E0F6101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7692" r="-1095" b="12375"/>
          <a:stretch/>
        </p:blipFill>
        <p:spPr>
          <a:xfrm>
            <a:off x="7036686" y="234905"/>
            <a:ext cx="3699122" cy="6373363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5115178-3A88-9312-5871-8F63C030E79A}"/>
              </a:ext>
            </a:extLst>
          </p:cNvPr>
          <p:cNvSpPr txBox="1">
            <a:spLocks/>
          </p:cNvSpPr>
          <p:nvPr/>
        </p:nvSpPr>
        <p:spPr>
          <a:xfrm>
            <a:off x="284628" y="3590646"/>
            <a:ext cx="5533901" cy="2251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Please ensure to select "I have a guest account for </a:t>
            </a:r>
            <a:r>
              <a:rPr lang="en-US" err="1"/>
              <a:t>PebblePad</a:t>
            </a:r>
            <a:r>
              <a:rPr lang="en-US"/>
              <a:t>"</a:t>
            </a: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44175249-41FA-0238-598E-4B3A534BEA72}"/>
              </a:ext>
            </a:extLst>
          </p:cNvPr>
          <p:cNvSpPr/>
          <p:nvPr/>
        </p:nvSpPr>
        <p:spPr>
          <a:xfrm rot="10800000">
            <a:off x="5812031" y="3936818"/>
            <a:ext cx="1328218" cy="1142553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58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22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If you are having difficulty logging in for the first time and unable to find an email from PebblePad Please open www.pebblepad.com</vt:lpstr>
      <vt:lpstr>Select UK/EMEA</vt:lpstr>
      <vt:lpstr>Then choose UEA from the drop down menu and click "Choose organisation"</vt:lpstr>
      <vt:lpstr>Always make sure to click on I have a guest account for PebblePad</vt:lpstr>
      <vt:lpstr>Please click on Reset</vt:lpstr>
      <vt:lpstr>An email with a link to reset your password will be sent</vt:lpstr>
      <vt:lpstr>PowerPoint Presentation</vt:lpstr>
      <vt:lpstr>Click on appropriate year group</vt:lpstr>
      <vt:lpstr>Once students have started accessing their MORA's and have shared access with you. You will then be able to see their individual documents</vt:lpstr>
      <vt:lpstr>Use individual menus </vt:lpstr>
      <vt:lpstr>Where you can sign off episodes of care and proficiencies </vt:lpstr>
      <vt:lpstr>Proficiencies are displayed in list order with a tick box which acts as a signature  Students are able to add more evidence in relation to a proficiency in a text box towards the bottom of the page</vt:lpstr>
      <vt:lpstr>Students are able to add information about themselves including their photo  NMC Requirements shows a table of AN/PN/NN examinations, births and labour care</vt:lpstr>
      <vt:lpstr>Timesheets can be signed within the Record of Practice Hours menu, where students will generate timesheets with dates and times, they will ask you to sign</vt:lpstr>
      <vt:lpstr>The NIPE assessent can also be found within the menus on the far right</vt:lpstr>
      <vt:lpstr>Practice Supervisor feedback forms are now generated by the student, and you will be asked to complete these</vt:lpstr>
      <vt:lpstr>You can also see within this menu, separated by year groups, the areas for practice assessor meetings</vt:lpstr>
      <vt:lpstr>NMC has recently changed the language within the MORA to conducted</vt:lpstr>
      <vt:lpstr>Current NMC requirements</vt:lpstr>
      <vt:lpstr>Further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</cp:revision>
  <dcterms:created xsi:type="dcterms:W3CDTF">2024-09-19T16:45:24Z</dcterms:created>
  <dcterms:modified xsi:type="dcterms:W3CDTF">2024-10-08T12:30:51Z</dcterms:modified>
</cp:coreProperties>
</file>