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7755"/>
  </p:normalViewPr>
  <p:slideViewPr>
    <p:cSldViewPr snapToGrid="0">
      <p:cViewPr varScale="1">
        <p:scale>
          <a:sx n="109" d="100"/>
          <a:sy n="109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BF3B2-9202-874F-BA84-77956A47A0AA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6C59-439F-8F45-8A92-975472BE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V5a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Links - CC framework and references in the main section for all domains.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 Reading &amp; Resources in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DOMAIN 2:  LEARNING, DEVELOPING, IMPROVING:  REFERENCES AND RESOURCES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6C59-439F-8F45-8A92-975472BEF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1DA2B-976B-CC92-8B4F-643223DF4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DDB27-8744-3FCC-9157-81D4E78CE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90BBD-7AC8-9CCC-CD0C-865DB208C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V5a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Links - CC framework and references in the main section for all domains.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Recommend Reading &amp; Resources in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DOMAIN 2:  LEARNING, DEVELOPING, IMPROVING:  REFERENCES AND RESOURCES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613E-F5ED-0D19-633D-61038B919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36C59-439F-8F45-8A92-975472BEF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84AD-F520-15ED-D7FC-FC080971A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E56AF-D070-DDFA-80E6-0CC5E9C1E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7422-BE7D-32A6-8043-7FC58921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5AE6-4950-5721-AEFE-D75AF8B0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A3C4-8DAC-996F-BD9B-0CDE10D9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3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A276-0AC9-8B69-8E76-6CF91C04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18F0-6C5A-DC0D-0ADC-3EE346B14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71AF-D4B1-7D53-A8D5-9B6BFF4E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66FE3-BD37-2B70-FB2D-DD6877E8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D886-3170-354E-77D9-A1E4B61E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0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3DFFC-2D33-D61A-CFFB-B5D23BA43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E62A2-989A-B50A-C144-AF3D18769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37458-F4E9-CA20-E768-484AC67B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41262-4256-AD0B-B7AB-B0C9124A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B3F36-4EF8-A2B5-7CE0-2A9B6579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6F24-3E7A-3397-F362-9B925088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57D4-CAF7-4018-B2C5-0AFA53EF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DC65A-893D-D586-A314-1E935E85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4E07-1C4E-498D-B393-59C32115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2A1BA-B212-E82F-D1E0-EA9700CA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81FC-87F6-95C7-CA7B-29FA872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E8EF7-0BA2-E689-BCED-81B5BD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6D1E7-24BD-946D-CCA1-C0B78EC1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BA0D5-6023-886E-61A6-AFABD4B4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671-4281-5FDB-7BA1-AED1A4C3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AB98-9ADC-0A2D-35BC-4BAE56FA0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F769-9F9C-0B86-D6E5-D4732F60F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54D91-572F-B183-8537-FA6E7725B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87FE3-0374-70FC-C08B-4A9BD034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14BF1-83F1-25A2-4ED2-2D9339A3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0E0A3-E5EB-5E61-CB31-67499EAC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14FA-3AC9-BDF9-95FD-0815B9E2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91A35-398B-A7D2-990E-F84339CF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653E9-A432-AF49-A123-6380F656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03BFA-F84B-702E-2EDC-9A753EF7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8E093-688A-FFBD-D871-64A06A1D9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D0A98-6177-920B-427C-E62AAD53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4BDA7-04A3-004A-CB8A-2240B575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FFB8A-F138-BE72-E5E7-AC3713A3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A5E4-D5C0-51AE-EDFB-8E1F774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05EF9-FC06-ECD9-4177-5C5C4D61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9B558-90F8-2DD9-EB38-1162DFD5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584F4-F239-0EFA-28EF-20672190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7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64C4E-AFB9-9F07-E9D3-5EF27439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4978D-7915-649A-AF0D-067CD369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8AC5D-6B93-BC05-DE05-71F1F0A5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0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EC78-48D0-47A5-84A5-2F614A6F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7323A-6FEE-E10E-B51D-9FC36DA9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B092-160B-2C67-0F7F-0068BD999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26D8C-9519-4932-D83F-8A1ECF80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2AEA7-0F62-E322-D03E-855342C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618C5-F133-8373-6A66-AC042CF9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8FC1-4BF6-3925-73D0-04CA1D15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79372-36EB-D9E5-08C5-74C3C1635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C84D0-4251-945B-D190-33839D9AC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C0A5-93FC-A25C-770A-4E537688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99B1D-6E31-6076-0620-E69DE2F9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A8B61-F15D-8159-A934-20E5019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45FA5-3A77-3FCF-CCC9-9417ADCD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CB71A-5713-654C-0DF4-23CD9E5B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FAC9-D188-09A3-E2D4-937FBC460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F7515-B3C0-F145-A26F-7881F0B7FE3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A607-2BAE-E5DC-AFC6-24A11C4E6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F4E16-337D-F2BF-E887-65477D154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9CFA3-7C84-FD46-ABB7-8A51ABF03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extLst>
              <a:ext uri="{FF2B5EF4-FFF2-40B4-BE49-F238E27FC236}">
                <a16:creationId xmlns:a16="http://schemas.microsoft.com/office/drawing/2014/main" id="{55C4B1B5-5238-208E-3696-C98E29605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Picture 7" descr="A field of purple flowers&#10;&#10;Description automatically generated">
            <a:extLst>
              <a:ext uri="{FF2B5EF4-FFF2-40B4-BE49-F238E27FC236}">
                <a16:creationId xmlns:a16="http://schemas.microsoft.com/office/drawing/2014/main" id="{5ACB51B8-D0D6-C6C9-E534-06D37B6FD9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206" b="1795"/>
          <a:stretch/>
        </p:blipFill>
        <p:spPr>
          <a:xfrm>
            <a:off x="1" y="-363378"/>
            <a:ext cx="12191999" cy="6642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9E84D-4A4E-5F8C-1CE7-42A53558B2A9}"/>
              </a:ext>
            </a:extLst>
          </p:cNvPr>
          <p:cNvSpPr txBox="1"/>
          <p:nvPr/>
        </p:nvSpPr>
        <p:spPr>
          <a:xfrm>
            <a:off x="1052253" y="1170283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52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ompassionate conversations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i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Mary </a:t>
            </a:r>
            <a:r>
              <a:rPr lang="en-US" sz="5200" i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Mulcahey</a:t>
            </a:r>
            <a:r>
              <a:rPr lang="en-US" sz="5200" i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&amp; Kylie Richardson</a:t>
            </a:r>
            <a:r>
              <a:rPr lang="en-US" sz="5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A9167-EFEB-EBD1-3F44-F0F55DE01CA1}"/>
              </a:ext>
            </a:extLst>
          </p:cNvPr>
          <p:cNvSpPr txBox="1"/>
          <p:nvPr/>
        </p:nvSpPr>
        <p:spPr>
          <a:xfrm>
            <a:off x="30480" y="6301617"/>
            <a:ext cx="6196700" cy="46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systems: </a:t>
            </a:r>
            <a:r>
              <a:rPr lang="en-GB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DOMAIN 2:  LEARNING, DEVELOPING, </a:t>
            </a:r>
            <a:r>
              <a:rPr lang="en-GB" sz="1200" b="1" dirty="0">
                <a:solidFill>
                  <a:srgbClr val="7030A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IMPROVING</a:t>
            </a:r>
            <a:endParaRPr lang="en-GB" sz="1200" b="1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18"/>
    </mc:Choice>
    <mc:Fallback xmlns="">
      <p:transition spd="slow" advTm="124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urple flowers&#10;&#10;Description automatically generated">
            <a:extLst>
              <a:ext uri="{FF2B5EF4-FFF2-40B4-BE49-F238E27FC236}">
                <a16:creationId xmlns:a16="http://schemas.microsoft.com/office/drawing/2014/main" id="{5C7E675D-8EB5-0D2A-7989-3A9EE1618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06" b="1795"/>
          <a:stretch/>
        </p:blipFill>
        <p:spPr>
          <a:xfrm>
            <a:off x="0" y="0"/>
            <a:ext cx="12191999" cy="6301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2AC39-6486-7272-1291-88A99209CFEC}"/>
              </a:ext>
            </a:extLst>
          </p:cNvPr>
          <p:cNvSpPr txBox="1"/>
          <p:nvPr/>
        </p:nvSpPr>
        <p:spPr>
          <a:xfrm>
            <a:off x="1052253" y="1170283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75939-6261-28C1-F687-0C801C950216}"/>
              </a:ext>
            </a:extLst>
          </p:cNvPr>
          <p:cNvSpPr txBox="1"/>
          <p:nvPr/>
        </p:nvSpPr>
        <p:spPr>
          <a:xfrm>
            <a:off x="30480" y="6301617"/>
            <a:ext cx="6196700" cy="46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systems: </a:t>
            </a:r>
            <a:r>
              <a:rPr lang="en-GB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DOMAIN 2:  LEARNING, DEVELOPING, </a:t>
            </a:r>
            <a:r>
              <a:rPr lang="en-GB" sz="1200" b="1" dirty="0">
                <a:solidFill>
                  <a:srgbClr val="7030A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IMPROVING</a:t>
            </a:r>
            <a:endParaRPr lang="en-GB" sz="1200" b="1" dirty="0">
              <a:solidFill>
                <a:srgbClr val="7030A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82209D0-3A9E-56E0-7B54-CC5DBB70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22" y="2192214"/>
            <a:ext cx="5491715" cy="278763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Domain </a:t>
            </a:r>
            <a:r>
              <a:rPr lang="en-US" altLang="en-US" sz="4400" kern="12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2:</a:t>
            </a:r>
            <a:endParaRPr lang="en-US" altLang="en-US" sz="4400" kern="12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Resources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Recommended reading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Main references &amp; critical companionship frameworks</a:t>
            </a:r>
            <a:endParaRPr lang="en-US" altLang="en-US" sz="4400" kern="12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562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206D2-4319-1411-09D8-52F46499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purple flowers&#10;&#10;Description automatically generated">
            <a:extLst>
              <a:ext uri="{FF2B5EF4-FFF2-40B4-BE49-F238E27FC236}">
                <a16:creationId xmlns:a16="http://schemas.microsoft.com/office/drawing/2014/main" id="{C57C8E57-69FF-E9F7-50BB-795A7F43C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06" b="1795"/>
          <a:stretch/>
        </p:blipFill>
        <p:spPr>
          <a:xfrm>
            <a:off x="0" y="0"/>
            <a:ext cx="12191999" cy="6301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3D622-1B7D-015C-9399-A19AEBF899CA}"/>
              </a:ext>
            </a:extLst>
          </p:cNvPr>
          <p:cNvSpPr txBox="1"/>
          <p:nvPr/>
        </p:nvSpPr>
        <p:spPr>
          <a:xfrm>
            <a:off x="1052253" y="1170283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384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137</Words>
  <Application>Microsoft Macintosh PowerPoint</Application>
  <PresentationFormat>Widescreen</PresentationFormat>
  <Paragraphs>14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</dc:creator>
  <cp:lastModifiedBy>Angie Titchen Titchen</cp:lastModifiedBy>
  <cp:revision>16</cp:revision>
  <dcterms:created xsi:type="dcterms:W3CDTF">2024-03-13T12:33:12Z</dcterms:created>
  <dcterms:modified xsi:type="dcterms:W3CDTF">2024-11-01T14:32:53Z</dcterms:modified>
</cp:coreProperties>
</file>