
<file path=[Content_Types].xml><?xml version="1.0" encoding="utf-8"?>
<Types xmlns="http://schemas.openxmlformats.org/package/2006/content-types">
  <Default Extension="jpeg" ContentType="image/jpeg"/>
  <Default Extension="m4a" ContentType="audio/mp4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32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AA69766-EA60-3A3A-21F9-8CA9902D82B7}" v="26" dt="2025-12-09T15:26:59.48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621"/>
    <p:restoredTop sz="96190"/>
  </p:normalViewPr>
  <p:slideViewPr>
    <p:cSldViewPr snapToGrid="0">
      <p:cViewPr varScale="1">
        <p:scale>
          <a:sx n="123" d="100"/>
          <a:sy n="123" d="100"/>
        </p:scale>
        <p:origin x="504" y="-8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D41A72-AA00-1E44-90BD-0F0C39635C7C}" type="datetimeFigureOut">
              <a:rPr lang="en-US" smtClean="0"/>
              <a:t>12/9/2025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4C4F36F-14CD-EA44-8802-BA0A7180F6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2145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C4ECDC-5E7E-03BF-2F29-3D5193C7295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D1A7FDF-C3A2-42E3-7455-A65ADCB33EA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4412AD0-E564-11A3-FE4B-F5BB2E7858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ED82D0-E58B-C54C-8350-F2EB7796C3B2}" type="datetimeFigureOut">
              <a:rPr lang="en-US" smtClean="0"/>
              <a:t>12/9/2025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3B0B8D6-8F1D-FEC9-FEAC-AA9C2F9354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B1206A-F92E-0D0D-A8E9-266F7635F7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B284D4-2F48-DB47-88E1-A0213BF265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24122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936C80-3F55-874E-D07A-E613E11B73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D843EE8-988A-ED83-75AA-31918932559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054019F-0DCB-2DCF-3A52-8559F3E9AB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ED82D0-E58B-C54C-8350-F2EB7796C3B2}" type="datetimeFigureOut">
              <a:rPr lang="en-US" smtClean="0"/>
              <a:t>12/9/2025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3BBE839-E598-E876-543A-BB1EA4F6C7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7247DB-8B17-010C-B7C1-FCD7C7516A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B284D4-2F48-DB47-88E1-A0213BF265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44868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AC44793-C9CC-2499-6D9A-DC252F9080F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77BDC57-6921-0818-DF9B-7D8E77CC3EC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B9C7D83-A8E7-A8A4-084F-A337CDD81B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ED82D0-E58B-C54C-8350-F2EB7796C3B2}" type="datetimeFigureOut">
              <a:rPr lang="en-US" smtClean="0"/>
              <a:t>12/9/2025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3FA6FF1-996C-C1F4-B4DD-2781F7F984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C3EC874-E436-996F-15D5-F88159D363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B284D4-2F48-DB47-88E1-A0213BF265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40705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7CE3A7-1849-9083-380C-1BE67D9C26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6ECA7E-3430-2053-D5E6-3A4B9EECC5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4FDF054-01A4-9848-5808-EE09AD72DC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ED82D0-E58B-C54C-8350-F2EB7796C3B2}" type="datetimeFigureOut">
              <a:rPr lang="en-US" smtClean="0"/>
              <a:t>12/9/2025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0213CB-C384-5ADE-22F4-46337DD27D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58793C-E2FB-6793-962B-6F077E20FE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B284D4-2F48-DB47-88E1-A0213BF265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39496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56B1E2-8249-D699-61FB-DD575DFF97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234D390-4325-552D-7952-9B4EDAC5209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E2F927-1D8A-9118-AF40-A35CAA6625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ED82D0-E58B-C54C-8350-F2EB7796C3B2}" type="datetimeFigureOut">
              <a:rPr lang="en-US" smtClean="0"/>
              <a:t>12/9/2025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3DF537-D61B-F167-E23A-60AB5EA1E8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B52716-D484-F94F-D18E-0D983D7707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B284D4-2F48-DB47-88E1-A0213BF265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46444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59ED2F-5E70-3C48-798B-A90C0116FC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F0C518-4D2F-390D-6A56-97B20BFAD35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5C232B6-32B8-5672-A115-40CD182A61A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788788F-A74A-32A2-B0A2-C654C49C49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ED82D0-E58B-C54C-8350-F2EB7796C3B2}" type="datetimeFigureOut">
              <a:rPr lang="en-US" smtClean="0"/>
              <a:t>12/9/2025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998FCB6-62D9-92E8-9A98-0DD0C6DF00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0FF9EA4-82F8-D5B4-87CD-C5D51E6DD0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B284D4-2F48-DB47-88E1-A0213BF265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08800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6F6BEF-15B5-1C0B-4CE9-AF52E0B231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56DB1B8-5E82-3E15-26B9-1CA3DCF48DD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31275CD-96D0-3E18-8431-68E4D277A8C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C81A4F1-303E-EA3D-8CA5-4AE2C36DD6D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364B128-4990-EB21-D39D-1A23468CEFF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A7C9989-C2EF-1630-C6B1-51E06E1F04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ED82D0-E58B-C54C-8350-F2EB7796C3B2}" type="datetimeFigureOut">
              <a:rPr lang="en-US" smtClean="0"/>
              <a:t>12/9/2025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9EDE7DA-5664-F601-7B2F-EB4F71A00C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42634FE-FF74-4D96-E837-61191023AE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B284D4-2F48-DB47-88E1-A0213BF265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0218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6CAC88-CF60-FE73-8CDB-F79B46F6B7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F44C934-BCCB-C85F-DCCE-AC541A0F61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ED82D0-E58B-C54C-8350-F2EB7796C3B2}" type="datetimeFigureOut">
              <a:rPr lang="en-US" smtClean="0"/>
              <a:t>12/9/2025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6E117FA-58F7-8DF2-85CD-444E4B8A5E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2873308-944B-D455-7632-F6875F3FBA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B284D4-2F48-DB47-88E1-A0213BF265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15791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7F2017A-904B-3B65-0EDD-9C9D1F3A6C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ED82D0-E58B-C54C-8350-F2EB7796C3B2}" type="datetimeFigureOut">
              <a:rPr lang="en-US" smtClean="0"/>
              <a:t>12/9/2025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840605B-D992-C151-A3D1-C7840A082D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C390BB2-DE56-6A53-5259-9D2442824F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B284D4-2F48-DB47-88E1-A0213BF265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13139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D7621B-344C-7F94-C81C-6C871901EB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08685C-20BC-3BD1-73D3-E4AF2E8E88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B029BB0-2381-51B4-7E20-AD0A5F4FD70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F23EB4C-D349-6EEA-AF51-6AB424E5EF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ED82D0-E58B-C54C-8350-F2EB7796C3B2}" type="datetimeFigureOut">
              <a:rPr lang="en-US" smtClean="0"/>
              <a:t>12/9/2025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AB2FFAE-16EF-FC5D-2E22-345185D477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B578887-441C-142E-2DFB-D577C3EBF8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B284D4-2F48-DB47-88E1-A0213BF265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81762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6A0B9A-4B68-610B-E95D-1CC12AC0DE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154AC2C-FBB1-D76B-BF38-A1290B49711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8EF2775-FDA6-A4DD-EA0A-EE43947A133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ADE9C65-476D-A890-6F57-F822A60824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ED82D0-E58B-C54C-8350-F2EB7796C3B2}" type="datetimeFigureOut">
              <a:rPr lang="en-US" smtClean="0"/>
              <a:t>12/9/2025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3CE2E19-F924-84A1-DE74-9863F9D342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E5238CA-2A1A-05FF-49F5-0CBE459493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B284D4-2F48-DB47-88E1-A0213BF265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61544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7E845BE-97CF-F7C9-7D9B-B6BA6B5179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01C4F61-61E5-C976-0672-5411B60A4DD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B6B972-8970-14E5-633A-2A2E8F01846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EED82D0-E58B-C54C-8350-F2EB7796C3B2}" type="datetimeFigureOut">
              <a:rPr lang="en-US" smtClean="0"/>
              <a:t>12/9/2025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A376ED5-6DC3-B18E-F05E-AFFCD874CAC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AD4796D-2BE3-A324-DF13-8AE7F878EB4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6B284D4-2F48-DB47-88E1-A0213BF265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21522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audio" Target="../media/media1.m4a"/><Relationship Id="rId1" Type="http://schemas.microsoft.com/office/2007/relationships/media" Target="../media/media1.m4a"/><Relationship Id="rId5" Type="http://schemas.openxmlformats.org/officeDocument/2006/relationships/image" Target="../media/image2.png"/><Relationship Id="rId4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0900" name="Picture 4">
            <a:extLst>
              <a:ext uri="{FF2B5EF4-FFF2-40B4-BE49-F238E27FC236}">
                <a16:creationId xmlns:a16="http://schemas.microsoft.com/office/drawing/2014/main" id="{94D5EBB0-22DF-0D4C-1EEA-390CE03612D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Subtitle 2">
            <a:extLst>
              <a:ext uri="{FF2B5EF4-FFF2-40B4-BE49-F238E27FC236}">
                <a16:creationId xmlns:a16="http://schemas.microsoft.com/office/drawing/2014/main" id="{8811CBEA-CB04-A9B5-7B0D-B692595FE52F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1524000" y="4012842"/>
            <a:ext cx="9144000" cy="1655762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b="1" dirty="0">
                <a:solidFill>
                  <a:schemeClr val="bg1"/>
                </a:solidFill>
              </a:rPr>
              <a:t>Clare Hardwick &amp; Angie </a:t>
            </a:r>
            <a:r>
              <a:rPr lang="en-US" b="1" dirty="0" err="1">
                <a:solidFill>
                  <a:schemeClr val="bg1"/>
                </a:solidFill>
              </a:rPr>
              <a:t>Titchen</a:t>
            </a:r>
            <a:r>
              <a:rPr lang="en-US" b="1" dirty="0">
                <a:solidFill>
                  <a:schemeClr val="bg1"/>
                </a:solidFill>
              </a:rPr>
              <a:t> in conversation </a:t>
            </a:r>
          </a:p>
          <a:p>
            <a:endParaRPr lang="en-US" dirty="0"/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50822361-7DB0-E13D-5F64-1551F79F5EFF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1524000" y="1041400"/>
            <a:ext cx="9144000" cy="2387600"/>
          </a:xfrm>
        </p:spPr>
        <p:txBody>
          <a:bodyPr>
            <a:normAutofit fontScale="90000"/>
          </a:bodyPr>
          <a:lstStyle/>
          <a:p>
            <a:pPr algn="ctr"/>
            <a:r>
              <a:rPr lang="en-GB" b="1" dirty="0">
                <a:solidFill>
                  <a:schemeClr val="bg1"/>
                </a:solidFill>
                <a:latin typeface="+mn-lt"/>
              </a:rPr>
              <a:t>Becoming a strategic, enabling leader </a:t>
            </a:r>
            <a:br>
              <a:rPr lang="en-GB" b="1" dirty="0">
                <a:solidFill>
                  <a:schemeClr val="bg1"/>
                </a:solidFill>
                <a:latin typeface="+mn-lt"/>
              </a:rPr>
            </a:br>
            <a:r>
              <a:rPr lang="en-GB" b="1" dirty="0">
                <a:solidFill>
                  <a:schemeClr val="bg1"/>
                </a:solidFill>
                <a:latin typeface="+mn-lt"/>
              </a:rPr>
              <a:t>through critical companionship</a:t>
            </a:r>
            <a:br>
              <a:rPr lang="en-GB" b="1" dirty="0">
                <a:solidFill>
                  <a:schemeClr val="bg1"/>
                </a:solidFill>
                <a:latin typeface="+mn-lt"/>
              </a:rPr>
            </a:br>
            <a:br>
              <a:rPr lang="en-GB" altLang="en-US" dirty="0">
                <a:solidFill>
                  <a:schemeClr val="bg1"/>
                </a:solidFill>
              </a:rPr>
            </a:br>
            <a:endParaRPr lang="en-US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4EE9564-6662-6135-96BE-5B7341EFEBE5}"/>
              </a:ext>
            </a:extLst>
          </p:cNvPr>
          <p:cNvSpPr txBox="1"/>
          <p:nvPr/>
        </p:nvSpPr>
        <p:spPr>
          <a:xfrm>
            <a:off x="5907447" y="2665953"/>
            <a:ext cx="4531572" cy="120032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GB" sz="2400" b="1" kern="0" dirty="0">
                <a:solidFill>
                  <a:schemeClr val="bg1"/>
                </a:solidFill>
                <a:latin typeface="Calibri"/>
                <a:ea typeface="Times New Roman" panose="02020603050405020304" pitchFamily="18" charset="0"/>
                <a:cs typeface="Calibri"/>
              </a:rPr>
              <a:t>PART 1 Experiencing critical companionship through a clinical leadership journey</a:t>
            </a:r>
            <a:r>
              <a:rPr lang="en-GB" sz="2400" b="1" dirty="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endParaRPr lang="en-US" sz="2400" b="1">
              <a:solidFill>
                <a:schemeClr val="bg1"/>
              </a:solidFill>
              <a:latin typeface="Calibri"/>
              <a:ea typeface="Calibri"/>
              <a:cs typeface="Calibri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025D5B3-D690-493A-D50D-A3D883A4BA2F}"/>
              </a:ext>
            </a:extLst>
          </p:cNvPr>
          <p:cNvSpPr txBox="1"/>
          <p:nvPr/>
        </p:nvSpPr>
        <p:spPr>
          <a:xfrm>
            <a:off x="6096000" y="6252446"/>
            <a:ext cx="4871037" cy="646331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r>
              <a:rPr lang="en-GB" sz="1200" b="1" kern="100" dirty="0">
                <a:solidFill>
                  <a:schemeClr val="bg1"/>
                </a:solidFill>
                <a:effectLst/>
                <a:latin typeface="Calibri"/>
                <a:ea typeface="Aptos" panose="020B0004020202020204" pitchFamily="34" charset="0"/>
                <a:cs typeface="Calibri"/>
              </a:rPr>
              <a:t>Critical companionship video &amp; resource guide: Facilitating career progression from person-centred practice to person centred systems</a:t>
            </a:r>
            <a:endParaRPr lang="en-GB" sz="1200" kern="100">
              <a:solidFill>
                <a:schemeClr val="bg1"/>
              </a:solidFill>
              <a:effectLst/>
              <a:latin typeface="Calibri"/>
              <a:ea typeface="Aptos" panose="020B0004020202020204" pitchFamily="34" charset="0"/>
              <a:cs typeface="Calibri"/>
            </a:endParaRPr>
          </a:p>
          <a:p>
            <a:r>
              <a:rPr lang="en-GB" sz="1200" b="1" dirty="0">
                <a:solidFill>
                  <a:schemeClr val="bg1"/>
                </a:solidFill>
                <a:effectLst/>
                <a:latin typeface="Calibri"/>
                <a:ea typeface="Aptos" panose="020B0004020202020204" pitchFamily="34" charset="0"/>
                <a:cs typeface="Calibri"/>
              </a:rPr>
              <a:t>DOMAIN 3:  STRATEGIC, ENABLING LEADERSHIP</a:t>
            </a:r>
            <a:r>
              <a:rPr lang="en-GB" sz="1200" dirty="0">
                <a:solidFill>
                  <a:schemeClr val="bg1"/>
                </a:solidFill>
                <a:effectLst/>
                <a:latin typeface="Calibri"/>
                <a:ea typeface="Calibri"/>
                <a:cs typeface="Calibri"/>
              </a:rPr>
              <a:t> </a:t>
            </a:r>
            <a:endParaRPr lang="en-US" sz="1200" dirty="0">
              <a:solidFill>
                <a:schemeClr val="bg1"/>
              </a:solidFill>
              <a:latin typeface="Calibri"/>
              <a:ea typeface="Calibri"/>
              <a:cs typeface="Calibri"/>
            </a:endParaRPr>
          </a:p>
        </p:txBody>
      </p:sp>
      <p:pic>
        <p:nvPicPr>
          <p:cNvPr id="26" name="Audio 14">
            <a:extLst>
              <a:ext uri="{FF2B5EF4-FFF2-40B4-BE49-F238E27FC236}">
                <a16:creationId xmlns:a16="http://schemas.microsoft.com/office/drawing/2014/main" id="{ED27573B-DFD2-5615-1932-C44EE7E93F8C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11163300" y="5829300"/>
            <a:ext cx="812800" cy="81280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2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 isNarration="1"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6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335</TotalTime>
  <Words>152</Words>
  <Application>Microsoft Office PowerPoint</Application>
  <PresentationFormat>Widescreen</PresentationFormat>
  <Paragraphs>21</Paragraphs>
  <Slides>1</Slides>
  <Notes>0</Notes>
  <HiddenSlides>0</HiddenSlides>
  <MMClips>2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Becoming a strategic, enabling leader  through critical companionship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Angie Titchen</dc:creator>
  <cp:lastModifiedBy>Angie Titchen Titchen</cp:lastModifiedBy>
  <cp:revision>28</cp:revision>
  <dcterms:created xsi:type="dcterms:W3CDTF">2024-03-15T16:57:04Z</dcterms:created>
  <dcterms:modified xsi:type="dcterms:W3CDTF">2025-12-09T15:27:07Z</dcterms:modified>
</cp:coreProperties>
</file>