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54" r:id="rId4"/>
    <p:sldMasterId id="2147483657" r:id="rId5"/>
    <p:sldMasterId id="2147483699" r:id="rId6"/>
  </p:sldMasterIdLst>
  <p:notesMasterIdLst>
    <p:notesMasterId r:id="rId29"/>
  </p:notesMasterIdLst>
  <p:sldIdLst>
    <p:sldId id="279" r:id="rId7"/>
    <p:sldId id="258" r:id="rId8"/>
    <p:sldId id="276" r:id="rId9"/>
    <p:sldId id="283" r:id="rId10"/>
    <p:sldId id="284" r:id="rId11"/>
    <p:sldId id="285" r:id="rId12"/>
    <p:sldId id="286" r:id="rId13"/>
    <p:sldId id="287" r:id="rId14"/>
    <p:sldId id="288" r:id="rId15"/>
    <p:sldId id="289" r:id="rId16"/>
    <p:sldId id="290" r:id="rId17"/>
    <p:sldId id="291" r:id="rId18"/>
    <p:sldId id="296" r:id="rId19"/>
    <p:sldId id="297" r:id="rId20"/>
    <p:sldId id="280" r:id="rId21"/>
    <p:sldId id="281" r:id="rId22"/>
    <p:sldId id="292" r:id="rId23"/>
    <p:sldId id="293" r:id="rId24"/>
    <p:sldId id="294" r:id="rId25"/>
    <p:sldId id="282" r:id="rId26"/>
    <p:sldId id="295" r:id="rId27"/>
    <p:sldId id="27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9E7E56-77E7-C12C-AE9D-E94C8D66E9C5}" name="Katie Smith (ARM - Staff)" initials="KS" userId="S::brp16pxu@UEA.AC.UK::df11959b-1e73-4195-8712-b425061f7aa3" providerId="AD"/>
  <p188:author id="{B5F60F64-21CE-024B-E302-6BC8A0B26FCE}" name="Emily Paterson (ARM - Staff)" initials="ES" userId="S::gau14bau@uea.ac.uk::5622bedb-ac43-403a-b402-8596f0061fb8" providerId="AD"/>
  <p188:author id="{E7E69B94-1792-A89E-B717-9A90AA8B2890}" name="Chloe Parkes (ARM - Staff)" initials="CS" userId="S::qvc10wsu@uea.ac.uk::1621b4f4-6805-42eb-9f01-c67ec745b48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63F"/>
    <a:srgbClr val="5B812A"/>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D16E32-0498-4680-A964-44D7B9013ADF}" v="17" dt="2025-07-03T12:57:12.5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Parkes (ARM - Staff)" userId="S::qvc10wsu@uea.ac.uk::1621b4f4-6805-42eb-9f01-c67ec745b48e" providerId="AD" clId="Web-{B0ACF80B-B9F0-A8BD-8ACE-097DB1943578}"/>
    <pc:docChg chg="modSld">
      <pc:chgData name="Chloe Parkes (ARM - Staff)" userId="S::qvc10wsu@uea.ac.uk::1621b4f4-6805-42eb-9f01-c67ec745b48e" providerId="AD" clId="Web-{B0ACF80B-B9F0-A8BD-8ACE-097DB1943578}" dt="2024-06-04T09:22:52.482" v="6" actId="20577"/>
      <pc:docMkLst>
        <pc:docMk/>
      </pc:docMkLst>
      <pc:sldChg chg="modSp">
        <pc:chgData name="Chloe Parkes (ARM - Staff)" userId="S::qvc10wsu@uea.ac.uk::1621b4f4-6805-42eb-9f01-c67ec745b48e" providerId="AD" clId="Web-{B0ACF80B-B9F0-A8BD-8ACE-097DB1943578}" dt="2024-06-04T09:22:52.482" v="6" actId="20577"/>
        <pc:sldMkLst>
          <pc:docMk/>
          <pc:sldMk cId="2331083140" sldId="273"/>
        </pc:sldMkLst>
      </pc:sldChg>
    </pc:docChg>
  </pc:docChgLst>
  <pc:docChgLst>
    <pc:chgData name="Katie Smith (ARM - Staff)" userId="S::brp16pxu@uea.ac.uk::df11959b-1e73-4195-8712-b425061f7aa3" providerId="AD" clId="Web-{7632093C-7A6D-8F21-EC40-6C042AFFF13F}"/>
    <pc:docChg chg="modSld">
      <pc:chgData name="Katie Smith (ARM - Staff)" userId="S::brp16pxu@uea.ac.uk::df11959b-1e73-4195-8712-b425061f7aa3" providerId="AD" clId="Web-{7632093C-7A6D-8F21-EC40-6C042AFFF13F}" dt="2025-07-01T13:50:41.383" v="29" actId="20577"/>
      <pc:docMkLst>
        <pc:docMk/>
      </pc:docMkLst>
      <pc:sldChg chg="modSp">
        <pc:chgData name="Katie Smith (ARM - Staff)" userId="S::brp16pxu@uea.ac.uk::df11959b-1e73-4195-8712-b425061f7aa3" providerId="AD" clId="Web-{7632093C-7A6D-8F21-EC40-6C042AFFF13F}" dt="2025-07-01T13:49:23.425" v="16" actId="20577"/>
        <pc:sldMkLst>
          <pc:docMk/>
          <pc:sldMk cId="352587693" sldId="280"/>
        </pc:sldMkLst>
        <pc:spChg chg="mod">
          <ac:chgData name="Katie Smith (ARM - Staff)" userId="S::brp16pxu@uea.ac.uk::df11959b-1e73-4195-8712-b425061f7aa3" providerId="AD" clId="Web-{7632093C-7A6D-8F21-EC40-6C042AFFF13F}" dt="2025-07-01T13:49:23.425" v="16" actId="20577"/>
          <ac:spMkLst>
            <pc:docMk/>
            <pc:sldMk cId="352587693" sldId="280"/>
            <ac:spMk id="5" creationId="{1026B28E-7854-408D-6625-4F25BC1323B9}"/>
          </ac:spMkLst>
        </pc:spChg>
      </pc:sldChg>
      <pc:sldChg chg="modSp">
        <pc:chgData name="Katie Smith (ARM - Staff)" userId="S::brp16pxu@uea.ac.uk::df11959b-1e73-4195-8712-b425061f7aa3" providerId="AD" clId="Web-{7632093C-7A6D-8F21-EC40-6C042AFFF13F}" dt="2025-07-01T13:50:10.740" v="24" actId="1076"/>
        <pc:sldMkLst>
          <pc:docMk/>
          <pc:sldMk cId="2954419705" sldId="281"/>
        </pc:sldMkLst>
        <pc:spChg chg="mod">
          <ac:chgData name="Katie Smith (ARM - Staff)" userId="S::brp16pxu@uea.ac.uk::df11959b-1e73-4195-8712-b425061f7aa3" providerId="AD" clId="Web-{7632093C-7A6D-8F21-EC40-6C042AFFF13F}" dt="2025-07-01T13:49:42.739" v="18" actId="20577"/>
          <ac:spMkLst>
            <pc:docMk/>
            <pc:sldMk cId="2954419705" sldId="281"/>
            <ac:spMk id="1120" creationId="{B90CCE8B-6423-603F-C67C-83262FC267E9}"/>
          </ac:spMkLst>
        </pc:spChg>
        <pc:spChg chg="mod">
          <ac:chgData name="Katie Smith (ARM - Staff)" userId="S::brp16pxu@uea.ac.uk::df11959b-1e73-4195-8712-b425061f7aa3" providerId="AD" clId="Web-{7632093C-7A6D-8F21-EC40-6C042AFFF13F}" dt="2025-07-01T13:50:10.740" v="24" actId="1076"/>
          <ac:spMkLst>
            <pc:docMk/>
            <pc:sldMk cId="2954419705" sldId="281"/>
            <ac:spMk id="1121" creationId="{94E871A4-912E-099D-B7A3-909A07AF41F5}"/>
          </ac:spMkLst>
        </pc:spChg>
      </pc:sldChg>
      <pc:sldChg chg="modSp">
        <pc:chgData name="Katie Smith (ARM - Staff)" userId="S::brp16pxu@uea.ac.uk::df11959b-1e73-4195-8712-b425061f7aa3" providerId="AD" clId="Web-{7632093C-7A6D-8F21-EC40-6C042AFFF13F}" dt="2025-07-01T13:47:38.841" v="2" actId="20577"/>
        <pc:sldMkLst>
          <pc:docMk/>
          <pc:sldMk cId="3147595626" sldId="283"/>
        </pc:sldMkLst>
        <pc:spChg chg="mod">
          <ac:chgData name="Katie Smith (ARM - Staff)" userId="S::brp16pxu@uea.ac.uk::df11959b-1e73-4195-8712-b425061f7aa3" providerId="AD" clId="Web-{7632093C-7A6D-8F21-EC40-6C042AFFF13F}" dt="2025-07-01T13:47:38.841" v="2" actId="20577"/>
          <ac:spMkLst>
            <pc:docMk/>
            <pc:sldMk cId="3147595626" sldId="283"/>
            <ac:spMk id="4" creationId="{249C9F9D-1291-1A1C-09A8-C6C2D62E9F91}"/>
          </ac:spMkLst>
        </pc:spChg>
      </pc:sldChg>
      <pc:sldChg chg="modSp">
        <pc:chgData name="Katie Smith (ARM - Staff)" userId="S::brp16pxu@uea.ac.uk::df11959b-1e73-4195-8712-b425061f7aa3" providerId="AD" clId="Web-{7632093C-7A6D-8F21-EC40-6C042AFFF13F}" dt="2025-07-01T13:48:01.326" v="3" actId="20577"/>
        <pc:sldMkLst>
          <pc:docMk/>
          <pc:sldMk cId="1483435" sldId="285"/>
        </pc:sldMkLst>
        <pc:spChg chg="mod">
          <ac:chgData name="Katie Smith (ARM - Staff)" userId="S::brp16pxu@uea.ac.uk::df11959b-1e73-4195-8712-b425061f7aa3" providerId="AD" clId="Web-{7632093C-7A6D-8F21-EC40-6C042AFFF13F}" dt="2025-07-01T13:48:01.326" v="3" actId="20577"/>
          <ac:spMkLst>
            <pc:docMk/>
            <pc:sldMk cId="1483435" sldId="285"/>
            <ac:spMk id="3" creationId="{79FCF333-98E1-8C6E-C62F-74F0A205B5BE}"/>
          </ac:spMkLst>
        </pc:spChg>
      </pc:sldChg>
      <pc:sldChg chg="modSp">
        <pc:chgData name="Katie Smith (ARM - Staff)" userId="S::brp16pxu@uea.ac.uk::df11959b-1e73-4195-8712-b425061f7aa3" providerId="AD" clId="Web-{7632093C-7A6D-8F21-EC40-6C042AFFF13F}" dt="2025-07-01T13:50:41.383" v="29" actId="20577"/>
        <pc:sldMkLst>
          <pc:docMk/>
          <pc:sldMk cId="2017588142" sldId="292"/>
        </pc:sldMkLst>
        <pc:spChg chg="mod">
          <ac:chgData name="Katie Smith (ARM - Staff)" userId="S::brp16pxu@uea.ac.uk::df11959b-1e73-4195-8712-b425061f7aa3" providerId="AD" clId="Web-{7632093C-7A6D-8F21-EC40-6C042AFFF13F}" dt="2025-07-01T13:50:41.383" v="29" actId="20577"/>
          <ac:spMkLst>
            <pc:docMk/>
            <pc:sldMk cId="2017588142" sldId="292"/>
            <ac:spMk id="6" creationId="{E99A7FB3-AB3B-9DBD-90B9-39DA658B41B5}"/>
          </ac:spMkLst>
        </pc:spChg>
        <pc:spChg chg="mod">
          <ac:chgData name="Katie Smith (ARM - Staff)" userId="S::brp16pxu@uea.ac.uk::df11959b-1e73-4195-8712-b425061f7aa3" providerId="AD" clId="Web-{7632093C-7A6D-8F21-EC40-6C042AFFF13F}" dt="2025-07-01T13:50:21.585" v="25" actId="20577"/>
          <ac:spMkLst>
            <pc:docMk/>
            <pc:sldMk cId="2017588142" sldId="292"/>
            <ac:spMk id="8" creationId="{AB84BDB1-12FE-4A4C-8582-C6D6333FAD4E}"/>
          </ac:spMkLst>
        </pc:spChg>
      </pc:sldChg>
    </pc:docChg>
  </pc:docChgLst>
  <pc:docChgLst>
    <pc:chgData name="Chloe Parkes (ARM - Staff)" userId="S::qvc10wsu@uea.ac.uk::1621b4f4-6805-42eb-9f01-c67ec745b48e" providerId="AD" clId="Web-{EABF1916-A507-9F08-2AF8-7BD221A107E6}"/>
    <pc:docChg chg="mod addSld modSld">
      <pc:chgData name="Chloe Parkes (ARM - Staff)" userId="S::qvc10wsu@uea.ac.uk::1621b4f4-6805-42eb-9f01-c67ec745b48e" providerId="AD" clId="Web-{EABF1916-A507-9F08-2AF8-7BD221A107E6}" dt="2025-03-26T16:01:35.044" v="264" actId="1076"/>
      <pc:docMkLst>
        <pc:docMk/>
      </pc:docMkLst>
      <pc:sldChg chg="mod modShow">
        <pc:chgData name="Chloe Parkes (ARM - Staff)" userId="S::qvc10wsu@uea.ac.uk::1621b4f4-6805-42eb-9f01-c67ec745b48e" providerId="AD" clId="Web-{EABF1916-A507-9F08-2AF8-7BD221A107E6}" dt="2025-03-26T14:31:56.511" v="0"/>
        <pc:sldMkLst>
          <pc:docMk/>
          <pc:sldMk cId="1966590150" sldId="279"/>
        </pc:sldMkLst>
      </pc:sldChg>
      <pc:sldChg chg="addSp modSp">
        <pc:chgData name="Chloe Parkes (ARM - Staff)" userId="S::qvc10wsu@uea.ac.uk::1621b4f4-6805-42eb-9f01-c67ec745b48e" providerId="AD" clId="Web-{EABF1916-A507-9F08-2AF8-7BD221A107E6}" dt="2025-03-26T14:38:22.488" v="81" actId="1076"/>
        <pc:sldMkLst>
          <pc:docMk/>
          <pc:sldMk cId="352587693" sldId="280"/>
        </pc:sldMkLst>
        <pc:spChg chg="mod">
          <ac:chgData name="Chloe Parkes (ARM - Staff)" userId="S::qvc10wsu@uea.ac.uk::1621b4f4-6805-42eb-9f01-c67ec745b48e" providerId="AD" clId="Web-{EABF1916-A507-9F08-2AF8-7BD221A107E6}" dt="2025-03-26T14:36:50.345" v="56" actId="20577"/>
          <ac:spMkLst>
            <pc:docMk/>
            <pc:sldMk cId="352587693" sldId="280"/>
            <ac:spMk id="2" creationId="{154F6B03-5E56-87B7-851A-6D762F7FA050}"/>
          </ac:spMkLst>
        </pc:spChg>
        <pc:spChg chg="mod">
          <ac:chgData name="Chloe Parkes (ARM - Staff)" userId="S::qvc10wsu@uea.ac.uk::1621b4f4-6805-42eb-9f01-c67ec745b48e" providerId="AD" clId="Web-{EABF1916-A507-9F08-2AF8-7BD221A107E6}" dt="2025-03-26T14:37:32.237" v="73" actId="1076"/>
          <ac:spMkLst>
            <pc:docMk/>
            <pc:sldMk cId="352587693" sldId="280"/>
            <ac:spMk id="4" creationId="{4A05079A-8AFB-AD59-CE1C-55E51C6ABAD3}"/>
          </ac:spMkLst>
        </pc:spChg>
        <pc:spChg chg="mod">
          <ac:chgData name="Chloe Parkes (ARM - Staff)" userId="S::qvc10wsu@uea.ac.uk::1621b4f4-6805-42eb-9f01-c67ec745b48e" providerId="AD" clId="Web-{EABF1916-A507-9F08-2AF8-7BD221A107E6}" dt="2025-03-26T14:38:22.488" v="81" actId="1076"/>
          <ac:spMkLst>
            <pc:docMk/>
            <pc:sldMk cId="352587693" sldId="280"/>
            <ac:spMk id="5" creationId="{1026B28E-7854-408D-6625-4F25BC1323B9}"/>
          </ac:spMkLst>
        </pc:spChg>
        <pc:spChg chg="mod">
          <ac:chgData name="Chloe Parkes (ARM - Staff)" userId="S::qvc10wsu@uea.ac.uk::1621b4f4-6805-42eb-9f01-c67ec745b48e" providerId="AD" clId="Web-{EABF1916-A507-9F08-2AF8-7BD221A107E6}" dt="2025-03-26T14:37:32.252" v="74" actId="1076"/>
          <ac:spMkLst>
            <pc:docMk/>
            <pc:sldMk cId="352587693" sldId="280"/>
            <ac:spMk id="9" creationId="{DD3E2B19-9BC4-CE5E-1FC1-6983F342B1B2}"/>
          </ac:spMkLst>
        </pc:spChg>
        <pc:spChg chg="mod">
          <ac:chgData name="Chloe Parkes (ARM - Staff)" userId="S::qvc10wsu@uea.ac.uk::1621b4f4-6805-42eb-9f01-c67ec745b48e" providerId="AD" clId="Web-{EABF1916-A507-9F08-2AF8-7BD221A107E6}" dt="2025-03-26T14:37:38.346" v="76" actId="1076"/>
          <ac:spMkLst>
            <pc:docMk/>
            <pc:sldMk cId="352587693" sldId="280"/>
            <ac:spMk id="10" creationId="{C3A86C00-3E4D-A5E0-5852-F985CA11A320}"/>
          </ac:spMkLst>
        </pc:spChg>
        <pc:picChg chg="add mod">
          <ac:chgData name="Chloe Parkes (ARM - Staff)" userId="S::qvc10wsu@uea.ac.uk::1621b4f4-6805-42eb-9f01-c67ec745b48e" providerId="AD" clId="Web-{EABF1916-A507-9F08-2AF8-7BD221A107E6}" dt="2025-03-26T14:36:15.251" v="36" actId="14100"/>
          <ac:picMkLst>
            <pc:docMk/>
            <pc:sldMk cId="352587693" sldId="280"/>
            <ac:picMk id="3" creationId="{825ADE84-E735-26E5-E57C-D429467015E3}"/>
          </ac:picMkLst>
        </pc:picChg>
      </pc:sldChg>
      <pc:sldChg chg="modSp">
        <pc:chgData name="Chloe Parkes (ARM - Staff)" userId="S::qvc10wsu@uea.ac.uk::1621b4f4-6805-42eb-9f01-c67ec745b48e" providerId="AD" clId="Web-{EABF1916-A507-9F08-2AF8-7BD221A107E6}" dt="2025-03-26T14:37:14.549" v="72" actId="20577"/>
        <pc:sldMkLst>
          <pc:docMk/>
          <pc:sldMk cId="321872980" sldId="295"/>
        </pc:sldMkLst>
        <pc:spChg chg="mod">
          <ac:chgData name="Chloe Parkes (ARM - Staff)" userId="S::qvc10wsu@uea.ac.uk::1621b4f4-6805-42eb-9f01-c67ec745b48e" providerId="AD" clId="Web-{EABF1916-A507-9F08-2AF8-7BD221A107E6}" dt="2025-03-26T14:37:14.549" v="72" actId="20577"/>
          <ac:spMkLst>
            <pc:docMk/>
            <pc:sldMk cId="321872980" sldId="295"/>
            <ac:spMk id="4" creationId="{5E8595BE-CB73-2990-372E-A71DAFC0AA2F}"/>
          </ac:spMkLst>
        </pc:spChg>
      </pc:sldChg>
      <pc:sldChg chg="addSp delSp modSp add replId">
        <pc:chgData name="Chloe Parkes (ARM - Staff)" userId="S::qvc10wsu@uea.ac.uk::1621b4f4-6805-42eb-9f01-c67ec745b48e" providerId="AD" clId="Web-{EABF1916-A507-9F08-2AF8-7BD221A107E6}" dt="2025-03-26T16:01:35.044" v="264" actId="1076"/>
        <pc:sldMkLst>
          <pc:docMk/>
          <pc:sldMk cId="2180913461" sldId="296"/>
        </pc:sldMkLst>
        <pc:spChg chg="mod">
          <ac:chgData name="Chloe Parkes (ARM - Staff)" userId="S::qvc10wsu@uea.ac.uk::1621b4f4-6805-42eb-9f01-c67ec745b48e" providerId="AD" clId="Web-{EABF1916-A507-9F08-2AF8-7BD221A107E6}" dt="2025-03-26T14:39:28.567" v="92" actId="20577"/>
          <ac:spMkLst>
            <pc:docMk/>
            <pc:sldMk cId="2180913461" sldId="296"/>
            <ac:spMk id="2" creationId="{591B35CE-557E-9D47-2886-838CF0445810}"/>
          </ac:spMkLst>
        </pc:spChg>
        <pc:spChg chg="mod">
          <ac:chgData name="Chloe Parkes (ARM - Staff)" userId="S::qvc10wsu@uea.ac.uk::1621b4f4-6805-42eb-9f01-c67ec745b48e" providerId="AD" clId="Web-{EABF1916-A507-9F08-2AF8-7BD221A107E6}" dt="2025-03-26T15:57:10.084" v="221" actId="20577"/>
          <ac:spMkLst>
            <pc:docMk/>
            <pc:sldMk cId="2180913461" sldId="296"/>
            <ac:spMk id="4" creationId="{CD11984E-D6EE-5F9C-EA64-BCE9E9B98D58}"/>
          </ac:spMkLst>
        </pc:spChg>
        <pc:picChg chg="add del mod">
          <ac:chgData name="Chloe Parkes (ARM - Staff)" userId="S::qvc10wsu@uea.ac.uk::1621b4f4-6805-42eb-9f01-c67ec745b48e" providerId="AD" clId="Web-{EABF1916-A507-9F08-2AF8-7BD221A107E6}" dt="2025-03-26T15:57:18.178" v="222"/>
          <ac:picMkLst>
            <pc:docMk/>
            <pc:sldMk cId="2180913461" sldId="296"/>
            <ac:picMk id="3" creationId="{CBE7B871-B6B2-BB0B-78CF-075D643C1A7F}"/>
          </ac:picMkLst>
        </pc:picChg>
        <pc:picChg chg="add mod">
          <ac:chgData name="Chloe Parkes (ARM - Staff)" userId="S::qvc10wsu@uea.ac.uk::1621b4f4-6805-42eb-9f01-c67ec745b48e" providerId="AD" clId="Web-{EABF1916-A507-9F08-2AF8-7BD221A107E6}" dt="2025-03-26T16:00:02.214" v="249" actId="1076"/>
          <ac:picMkLst>
            <pc:docMk/>
            <pc:sldMk cId="2180913461" sldId="296"/>
            <ac:picMk id="5" creationId="{221F8AD7-602F-ACBD-F9A0-66347683D7C0}"/>
          </ac:picMkLst>
        </pc:picChg>
        <pc:picChg chg="add mod">
          <ac:chgData name="Chloe Parkes (ARM - Staff)" userId="S::qvc10wsu@uea.ac.uk::1621b4f4-6805-42eb-9f01-c67ec745b48e" providerId="AD" clId="Web-{EABF1916-A507-9F08-2AF8-7BD221A107E6}" dt="2025-03-26T16:00:14.808" v="256" actId="1076"/>
          <ac:picMkLst>
            <pc:docMk/>
            <pc:sldMk cId="2180913461" sldId="296"/>
            <ac:picMk id="6" creationId="{5931EC61-F014-8FC3-C3BE-028ABCA69DAC}"/>
          </ac:picMkLst>
        </pc:picChg>
        <pc:picChg chg="add mod">
          <ac:chgData name="Chloe Parkes (ARM - Staff)" userId="S::qvc10wsu@uea.ac.uk::1621b4f4-6805-42eb-9f01-c67ec745b48e" providerId="AD" clId="Web-{EABF1916-A507-9F08-2AF8-7BD221A107E6}" dt="2025-03-26T16:00:15.995" v="257" actId="1076"/>
          <ac:picMkLst>
            <pc:docMk/>
            <pc:sldMk cId="2180913461" sldId="296"/>
            <ac:picMk id="7" creationId="{45076AFF-E3BC-EC20-C640-401DF01DDE12}"/>
          </ac:picMkLst>
        </pc:picChg>
        <pc:picChg chg="add mod">
          <ac:chgData name="Chloe Parkes (ARM - Staff)" userId="S::qvc10wsu@uea.ac.uk::1621b4f4-6805-42eb-9f01-c67ec745b48e" providerId="AD" clId="Web-{EABF1916-A507-9F08-2AF8-7BD221A107E6}" dt="2025-03-26T16:00:18.339" v="258" actId="1076"/>
          <ac:picMkLst>
            <pc:docMk/>
            <pc:sldMk cId="2180913461" sldId="296"/>
            <ac:picMk id="8" creationId="{4A698460-8DEE-B99A-C2C5-6A36E73883CF}"/>
          </ac:picMkLst>
        </pc:picChg>
        <pc:picChg chg="add mod">
          <ac:chgData name="Chloe Parkes (ARM - Staff)" userId="S::qvc10wsu@uea.ac.uk::1621b4f4-6805-42eb-9f01-c67ec745b48e" providerId="AD" clId="Web-{EABF1916-A507-9F08-2AF8-7BD221A107E6}" dt="2025-03-26T16:00:19.839" v="259" actId="1076"/>
          <ac:picMkLst>
            <pc:docMk/>
            <pc:sldMk cId="2180913461" sldId="296"/>
            <ac:picMk id="9" creationId="{D03BEC5F-551F-823A-11E0-A6AB5CE50AB9}"/>
          </ac:picMkLst>
        </pc:picChg>
        <pc:picChg chg="add mod">
          <ac:chgData name="Chloe Parkes (ARM - Staff)" userId="S::qvc10wsu@uea.ac.uk::1621b4f4-6805-42eb-9f01-c67ec745b48e" providerId="AD" clId="Web-{EABF1916-A507-9F08-2AF8-7BD221A107E6}" dt="2025-03-26T16:00:21.792" v="260" actId="1076"/>
          <ac:picMkLst>
            <pc:docMk/>
            <pc:sldMk cId="2180913461" sldId="296"/>
            <ac:picMk id="10" creationId="{3EF84EA8-A07D-56A8-3A13-84E72634BF53}"/>
          </ac:picMkLst>
        </pc:picChg>
        <pc:picChg chg="add mod">
          <ac:chgData name="Chloe Parkes (ARM - Staff)" userId="S::qvc10wsu@uea.ac.uk::1621b4f4-6805-42eb-9f01-c67ec745b48e" providerId="AD" clId="Web-{EABF1916-A507-9F08-2AF8-7BD221A107E6}" dt="2025-03-26T16:01:35.044" v="264" actId="1076"/>
          <ac:picMkLst>
            <pc:docMk/>
            <pc:sldMk cId="2180913461" sldId="296"/>
            <ac:picMk id="11" creationId="{B9D524C6-4325-40BB-B16F-EBEE8AFBADDA}"/>
          </ac:picMkLst>
        </pc:picChg>
      </pc:sldChg>
    </pc:docChg>
  </pc:docChgLst>
  <pc:docChgLst>
    <pc:chgData name="Chloe Parkes (ARM - Staff)" userId="S::qvc10wsu@uea.ac.uk::1621b4f4-6805-42eb-9f01-c67ec745b48e" providerId="AD" clId="Web-{B5CA303F-423A-4107-508E-8EB40EFC88B4}"/>
    <pc:docChg chg="modSld">
      <pc:chgData name="Chloe Parkes (ARM - Staff)" userId="S::qvc10wsu@uea.ac.uk::1621b4f4-6805-42eb-9f01-c67ec745b48e" providerId="AD" clId="Web-{B5CA303F-423A-4107-508E-8EB40EFC88B4}" dt="2025-03-31T14:36:16.566" v="2220"/>
      <pc:docMkLst>
        <pc:docMk/>
      </pc:docMkLst>
      <pc:sldChg chg="modNotes">
        <pc:chgData name="Chloe Parkes (ARM - Staff)" userId="S::qvc10wsu@uea.ac.uk::1621b4f4-6805-42eb-9f01-c67ec745b48e" providerId="AD" clId="Web-{B5CA303F-423A-4107-508E-8EB40EFC88B4}" dt="2025-03-31T12:58:43.622" v="233"/>
        <pc:sldMkLst>
          <pc:docMk/>
          <pc:sldMk cId="3350128694" sldId="276"/>
        </pc:sldMkLst>
      </pc:sldChg>
      <pc:sldChg chg="modSp">
        <pc:chgData name="Chloe Parkes (ARM - Staff)" userId="S::qvc10wsu@uea.ac.uk::1621b4f4-6805-42eb-9f01-c67ec745b48e" providerId="AD" clId="Web-{B5CA303F-423A-4107-508E-8EB40EFC88B4}" dt="2025-03-31T12:58:10.824" v="141" actId="20577"/>
        <pc:sldMkLst>
          <pc:docMk/>
          <pc:sldMk cId="1966590150" sldId="279"/>
        </pc:sldMkLst>
        <pc:spChg chg="mod">
          <ac:chgData name="Chloe Parkes (ARM - Staff)" userId="S::qvc10wsu@uea.ac.uk::1621b4f4-6805-42eb-9f01-c67ec745b48e" providerId="AD" clId="Web-{B5CA303F-423A-4107-508E-8EB40EFC88B4}" dt="2025-03-31T12:58:10.824" v="141" actId="20577"/>
          <ac:spMkLst>
            <pc:docMk/>
            <pc:sldMk cId="1966590150" sldId="279"/>
            <ac:spMk id="3" creationId="{E0DB4C21-0FAB-BA70-12D2-0EE3DEA0F3E2}"/>
          </ac:spMkLst>
        </pc:spChg>
      </pc:sldChg>
      <pc:sldChg chg="modSp modNotes">
        <pc:chgData name="Chloe Parkes (ARM - Staff)" userId="S::qvc10wsu@uea.ac.uk::1621b4f4-6805-42eb-9f01-c67ec745b48e" providerId="AD" clId="Web-{B5CA303F-423A-4107-508E-8EB40EFC88B4}" dt="2025-03-31T13:01:12.532" v="459"/>
        <pc:sldMkLst>
          <pc:docMk/>
          <pc:sldMk cId="352587693" sldId="280"/>
        </pc:sldMkLst>
        <pc:spChg chg="mod">
          <ac:chgData name="Chloe Parkes (ARM - Staff)" userId="S::qvc10wsu@uea.ac.uk::1621b4f4-6805-42eb-9f01-c67ec745b48e" providerId="AD" clId="Web-{B5CA303F-423A-4107-508E-8EB40EFC88B4}" dt="2025-03-31T12:59:57.764" v="360" actId="14100"/>
          <ac:spMkLst>
            <pc:docMk/>
            <pc:sldMk cId="352587693" sldId="280"/>
            <ac:spMk id="4" creationId="{4A05079A-8AFB-AD59-CE1C-55E51C6ABAD3}"/>
          </ac:spMkLst>
        </pc:spChg>
        <pc:spChg chg="mod">
          <ac:chgData name="Chloe Parkes (ARM - Staff)" userId="S::qvc10wsu@uea.ac.uk::1621b4f4-6805-42eb-9f01-c67ec745b48e" providerId="AD" clId="Web-{B5CA303F-423A-4107-508E-8EB40EFC88B4}" dt="2025-03-31T12:59:49.874" v="358" actId="14100"/>
          <ac:spMkLst>
            <pc:docMk/>
            <pc:sldMk cId="352587693" sldId="280"/>
            <ac:spMk id="5" creationId="{1026B28E-7854-408D-6625-4F25BC1323B9}"/>
          </ac:spMkLst>
        </pc:spChg>
        <pc:spChg chg="mod">
          <ac:chgData name="Chloe Parkes (ARM - Staff)" userId="S::qvc10wsu@uea.ac.uk::1621b4f4-6805-42eb-9f01-c67ec745b48e" providerId="AD" clId="Web-{B5CA303F-423A-4107-508E-8EB40EFC88B4}" dt="2025-03-31T12:59:00.388" v="234" actId="14100"/>
          <ac:spMkLst>
            <pc:docMk/>
            <pc:sldMk cId="352587693" sldId="280"/>
            <ac:spMk id="9" creationId="{DD3E2B19-9BC4-CE5E-1FC1-6983F342B1B2}"/>
          </ac:spMkLst>
        </pc:spChg>
        <pc:spChg chg="mod">
          <ac:chgData name="Chloe Parkes (ARM - Staff)" userId="S::qvc10wsu@uea.ac.uk::1621b4f4-6805-42eb-9f01-c67ec745b48e" providerId="AD" clId="Web-{B5CA303F-423A-4107-508E-8EB40EFC88B4}" dt="2025-03-31T12:59:02.997" v="235" actId="14100"/>
          <ac:spMkLst>
            <pc:docMk/>
            <pc:sldMk cId="352587693" sldId="280"/>
            <ac:spMk id="10" creationId="{C3A86C00-3E4D-A5E0-5852-F985CA11A320}"/>
          </ac:spMkLst>
        </pc:spChg>
        <pc:picChg chg="mod">
          <ac:chgData name="Chloe Parkes (ARM - Staff)" userId="S::qvc10wsu@uea.ac.uk::1621b4f4-6805-42eb-9f01-c67ec745b48e" providerId="AD" clId="Web-{B5CA303F-423A-4107-508E-8EB40EFC88B4}" dt="2025-03-31T13:00:00.139" v="361" actId="1076"/>
          <ac:picMkLst>
            <pc:docMk/>
            <pc:sldMk cId="352587693" sldId="280"/>
            <ac:picMk id="3" creationId="{825ADE84-E735-26E5-E57C-D429467015E3}"/>
          </ac:picMkLst>
        </pc:picChg>
      </pc:sldChg>
      <pc:sldChg chg="modNotes">
        <pc:chgData name="Chloe Parkes (ARM - Staff)" userId="S::qvc10wsu@uea.ac.uk::1621b4f4-6805-42eb-9f01-c67ec745b48e" providerId="AD" clId="Web-{B5CA303F-423A-4107-508E-8EB40EFC88B4}" dt="2025-03-31T13:03:22.707" v="808"/>
        <pc:sldMkLst>
          <pc:docMk/>
          <pc:sldMk cId="2954419705" sldId="281"/>
        </pc:sldMkLst>
      </pc:sldChg>
      <pc:sldChg chg="modNotes">
        <pc:chgData name="Chloe Parkes (ARM - Staff)" userId="S::qvc10wsu@uea.ac.uk::1621b4f4-6805-42eb-9f01-c67ec745b48e" providerId="AD" clId="Web-{B5CA303F-423A-4107-508E-8EB40EFC88B4}" dt="2025-03-31T13:25:06.115" v="1996"/>
        <pc:sldMkLst>
          <pc:docMk/>
          <pc:sldMk cId="806156254" sldId="282"/>
        </pc:sldMkLst>
      </pc:sldChg>
      <pc:sldChg chg="modNotes">
        <pc:chgData name="Chloe Parkes (ARM - Staff)" userId="S::qvc10wsu@uea.ac.uk::1621b4f4-6805-42eb-9f01-c67ec745b48e" providerId="AD" clId="Web-{B5CA303F-423A-4107-508E-8EB40EFC88B4}" dt="2025-03-31T14:35:45.800" v="2209"/>
        <pc:sldMkLst>
          <pc:docMk/>
          <pc:sldMk cId="3147595626" sldId="283"/>
        </pc:sldMkLst>
      </pc:sldChg>
      <pc:sldChg chg="modNotes">
        <pc:chgData name="Chloe Parkes (ARM - Staff)" userId="S::qvc10wsu@uea.ac.uk::1621b4f4-6805-42eb-9f01-c67ec745b48e" providerId="AD" clId="Web-{B5CA303F-423A-4107-508E-8EB40EFC88B4}" dt="2025-03-31T14:36:16.566" v="2220"/>
        <pc:sldMkLst>
          <pc:docMk/>
          <pc:sldMk cId="991913395" sldId="284"/>
        </pc:sldMkLst>
      </pc:sldChg>
      <pc:sldChg chg="modSp modNotes">
        <pc:chgData name="Chloe Parkes (ARM - Staff)" userId="S::qvc10wsu@uea.ac.uk::1621b4f4-6805-42eb-9f01-c67ec745b48e" providerId="AD" clId="Web-{B5CA303F-423A-4107-508E-8EB40EFC88B4}" dt="2025-03-31T13:04:55.600" v="995"/>
        <pc:sldMkLst>
          <pc:docMk/>
          <pc:sldMk cId="2017588142" sldId="292"/>
        </pc:sldMkLst>
        <pc:spChg chg="mod">
          <ac:chgData name="Chloe Parkes (ARM - Staff)" userId="S::qvc10wsu@uea.ac.uk::1621b4f4-6805-42eb-9f01-c67ec745b48e" providerId="AD" clId="Web-{B5CA303F-423A-4107-508E-8EB40EFC88B4}" dt="2025-03-31T13:04:11.255" v="853" actId="14100"/>
          <ac:spMkLst>
            <pc:docMk/>
            <pc:sldMk cId="2017588142" sldId="292"/>
            <ac:spMk id="7" creationId="{ABB0BFBB-B87D-22A5-8A23-E757A1DC1085}"/>
          </ac:spMkLst>
        </pc:spChg>
      </pc:sldChg>
      <pc:sldChg chg="modNotes">
        <pc:chgData name="Chloe Parkes (ARM - Staff)" userId="S::qvc10wsu@uea.ac.uk::1621b4f4-6805-42eb-9f01-c67ec745b48e" providerId="AD" clId="Web-{B5CA303F-423A-4107-508E-8EB40EFC88B4}" dt="2025-03-31T13:10:11.186" v="1148"/>
        <pc:sldMkLst>
          <pc:docMk/>
          <pc:sldMk cId="2263183122" sldId="293"/>
        </pc:sldMkLst>
      </pc:sldChg>
      <pc:sldChg chg="modNotes">
        <pc:chgData name="Chloe Parkes (ARM - Staff)" userId="S::qvc10wsu@uea.ac.uk::1621b4f4-6805-42eb-9f01-c67ec745b48e" providerId="AD" clId="Web-{B5CA303F-423A-4107-508E-8EB40EFC88B4}" dt="2025-03-31T13:11:41.704" v="1396"/>
        <pc:sldMkLst>
          <pc:docMk/>
          <pc:sldMk cId="3135181197" sldId="294"/>
        </pc:sldMkLst>
      </pc:sldChg>
    </pc:docChg>
  </pc:docChgLst>
  <pc:docChgLst>
    <pc:chgData clId="Web-{E736882E-FCEE-6358-133B-A084BFCDED3A}"/>
    <pc:docChg chg="modSld">
      <pc:chgData name="" userId="" providerId="" clId="Web-{E736882E-FCEE-6358-133B-A084BFCDED3A}" dt="2025-04-04T09:46:03.125" v="1" actId="20577"/>
      <pc:docMkLst>
        <pc:docMk/>
      </pc:docMkLst>
      <pc:sldChg chg="modSp">
        <pc:chgData name="" userId="" providerId="" clId="Web-{E736882E-FCEE-6358-133B-A084BFCDED3A}" dt="2025-04-04T09:46:03.125" v="1" actId="20577"/>
        <pc:sldMkLst>
          <pc:docMk/>
          <pc:sldMk cId="1966590150" sldId="279"/>
        </pc:sldMkLst>
        <pc:spChg chg="mod">
          <ac:chgData name="" userId="" providerId="" clId="Web-{E736882E-FCEE-6358-133B-A084BFCDED3A}" dt="2025-04-04T09:46:03.125" v="1" actId="20577"/>
          <ac:spMkLst>
            <pc:docMk/>
            <pc:sldMk cId="1966590150" sldId="279"/>
            <ac:spMk id="3" creationId="{E0DB4C21-0FAB-BA70-12D2-0EE3DEA0F3E2}"/>
          </ac:spMkLst>
        </pc:spChg>
      </pc:sldChg>
    </pc:docChg>
  </pc:docChgLst>
  <pc:docChgLst>
    <pc:chgData name="Chloe Parkes (ARM - Staff)" userId="S::qvc10wsu@uea.ac.uk::1621b4f4-6805-42eb-9f01-c67ec745b48e" providerId="AD" clId="Web-{5FD20AA3-3D0F-0814-8FD3-253C1E3200A8}"/>
    <pc:docChg chg="addSld delSld modSld sldOrd">
      <pc:chgData name="Chloe Parkes (ARM - Staff)" userId="S::qvc10wsu@uea.ac.uk::1621b4f4-6805-42eb-9f01-c67ec745b48e" providerId="AD" clId="Web-{5FD20AA3-3D0F-0814-8FD3-253C1E3200A8}" dt="2025-05-14T10:57:36.217" v="149" actId="20577"/>
      <pc:docMkLst>
        <pc:docMk/>
      </pc:docMkLst>
      <pc:sldChg chg="del">
        <pc:chgData name="Chloe Parkes (ARM - Staff)" userId="S::qvc10wsu@uea.ac.uk::1621b4f4-6805-42eb-9f01-c67ec745b48e" providerId="AD" clId="Web-{5FD20AA3-3D0F-0814-8FD3-253C1E3200A8}" dt="2025-05-14T09:05:59.561" v="145"/>
        <pc:sldMkLst>
          <pc:docMk/>
          <pc:sldMk cId="2331083140" sldId="273"/>
        </pc:sldMkLst>
      </pc:sldChg>
      <pc:sldChg chg="modSp">
        <pc:chgData name="Chloe Parkes (ARM - Staff)" userId="S::qvc10wsu@uea.ac.uk::1621b4f4-6805-42eb-9f01-c67ec745b48e" providerId="AD" clId="Web-{5FD20AA3-3D0F-0814-8FD3-253C1E3200A8}" dt="2025-05-14T10:57:36.217" v="149" actId="20577"/>
        <pc:sldMkLst>
          <pc:docMk/>
          <pc:sldMk cId="1966590150" sldId="279"/>
        </pc:sldMkLst>
        <pc:spChg chg="mod">
          <ac:chgData name="Chloe Parkes (ARM - Staff)" userId="S::qvc10wsu@uea.ac.uk::1621b4f4-6805-42eb-9f01-c67ec745b48e" providerId="AD" clId="Web-{5FD20AA3-3D0F-0814-8FD3-253C1E3200A8}" dt="2025-05-14T10:57:36.217" v="149" actId="20577"/>
          <ac:spMkLst>
            <pc:docMk/>
            <pc:sldMk cId="1966590150" sldId="279"/>
            <ac:spMk id="3" creationId="{E0DB4C21-0FAB-BA70-12D2-0EE3DEA0F3E2}"/>
          </ac:spMkLst>
        </pc:spChg>
      </pc:sldChg>
      <pc:sldChg chg="ord">
        <pc:chgData name="Chloe Parkes (ARM - Staff)" userId="S::qvc10wsu@uea.ac.uk::1621b4f4-6805-42eb-9f01-c67ec745b48e" providerId="AD" clId="Web-{5FD20AA3-3D0F-0814-8FD3-253C1E3200A8}" dt="2025-05-14T08:32:51.058" v="9"/>
        <pc:sldMkLst>
          <pc:docMk/>
          <pc:sldMk cId="3147595626" sldId="283"/>
        </pc:sldMkLst>
      </pc:sldChg>
      <pc:sldChg chg="modSp ord">
        <pc:chgData name="Chloe Parkes (ARM - Staff)" userId="S::qvc10wsu@uea.ac.uk::1621b4f4-6805-42eb-9f01-c67ec745b48e" providerId="AD" clId="Web-{5FD20AA3-3D0F-0814-8FD3-253C1E3200A8}" dt="2025-05-14T08:35:51.687" v="79"/>
        <pc:sldMkLst>
          <pc:docMk/>
          <pc:sldMk cId="991913395" sldId="284"/>
        </pc:sldMkLst>
        <pc:spChg chg="mod">
          <ac:chgData name="Chloe Parkes (ARM - Staff)" userId="S::qvc10wsu@uea.ac.uk::1621b4f4-6805-42eb-9f01-c67ec745b48e" providerId="AD" clId="Web-{5FD20AA3-3D0F-0814-8FD3-253C1E3200A8}" dt="2025-05-14T08:35:51.687" v="79"/>
          <ac:spMkLst>
            <pc:docMk/>
            <pc:sldMk cId="991913395" sldId="284"/>
            <ac:spMk id="6" creationId="{2C41D2FC-C0A7-9422-2E99-A1ABA22CA17C}"/>
          </ac:spMkLst>
        </pc:spChg>
      </pc:sldChg>
      <pc:sldChg chg="modSp ord">
        <pc:chgData name="Chloe Parkes (ARM - Staff)" userId="S::qvc10wsu@uea.ac.uk::1621b4f4-6805-42eb-9f01-c67ec745b48e" providerId="AD" clId="Web-{5FD20AA3-3D0F-0814-8FD3-253C1E3200A8}" dt="2025-05-14T08:35:47.265" v="77"/>
        <pc:sldMkLst>
          <pc:docMk/>
          <pc:sldMk cId="1483435" sldId="285"/>
        </pc:sldMkLst>
        <pc:spChg chg="mod">
          <ac:chgData name="Chloe Parkes (ARM - Staff)" userId="S::qvc10wsu@uea.ac.uk::1621b4f4-6805-42eb-9f01-c67ec745b48e" providerId="AD" clId="Web-{5FD20AA3-3D0F-0814-8FD3-253C1E3200A8}" dt="2025-05-14T08:35:47.265" v="77"/>
          <ac:spMkLst>
            <pc:docMk/>
            <pc:sldMk cId="1483435" sldId="285"/>
            <ac:spMk id="6" creationId="{E8AE229B-E922-D168-57B8-BA7A0200F57D}"/>
          </ac:spMkLst>
        </pc:spChg>
      </pc:sldChg>
      <pc:sldChg chg="modSp ord">
        <pc:chgData name="Chloe Parkes (ARM - Staff)" userId="S::qvc10wsu@uea.ac.uk::1621b4f4-6805-42eb-9f01-c67ec745b48e" providerId="AD" clId="Web-{5FD20AA3-3D0F-0814-8FD3-253C1E3200A8}" dt="2025-05-14T08:35:42.812" v="75"/>
        <pc:sldMkLst>
          <pc:docMk/>
          <pc:sldMk cId="3571911815" sldId="286"/>
        </pc:sldMkLst>
        <pc:spChg chg="mod">
          <ac:chgData name="Chloe Parkes (ARM - Staff)" userId="S::qvc10wsu@uea.ac.uk::1621b4f4-6805-42eb-9f01-c67ec745b48e" providerId="AD" clId="Web-{5FD20AA3-3D0F-0814-8FD3-253C1E3200A8}" dt="2025-05-14T08:35:42.812" v="75"/>
          <ac:spMkLst>
            <pc:docMk/>
            <pc:sldMk cId="3571911815" sldId="286"/>
            <ac:spMk id="9" creationId="{3BD5DB51-5A11-C097-8FC1-FE6BBB6051A6}"/>
          </ac:spMkLst>
        </pc:spChg>
      </pc:sldChg>
      <pc:sldChg chg="modSp ord">
        <pc:chgData name="Chloe Parkes (ARM - Staff)" userId="S::qvc10wsu@uea.ac.uk::1621b4f4-6805-42eb-9f01-c67ec745b48e" providerId="AD" clId="Web-{5FD20AA3-3D0F-0814-8FD3-253C1E3200A8}" dt="2025-05-14T08:35:37.125" v="73"/>
        <pc:sldMkLst>
          <pc:docMk/>
          <pc:sldMk cId="2153809034" sldId="287"/>
        </pc:sldMkLst>
        <pc:spChg chg="mod">
          <ac:chgData name="Chloe Parkes (ARM - Staff)" userId="S::qvc10wsu@uea.ac.uk::1621b4f4-6805-42eb-9f01-c67ec745b48e" providerId="AD" clId="Web-{5FD20AA3-3D0F-0814-8FD3-253C1E3200A8}" dt="2025-05-14T08:35:37.125" v="73"/>
          <ac:spMkLst>
            <pc:docMk/>
            <pc:sldMk cId="2153809034" sldId="287"/>
            <ac:spMk id="7" creationId="{D7C187C5-D4C2-059B-000D-4EBF851106D5}"/>
          </ac:spMkLst>
        </pc:spChg>
      </pc:sldChg>
      <pc:sldChg chg="modSp ord">
        <pc:chgData name="Chloe Parkes (ARM - Staff)" userId="S::qvc10wsu@uea.ac.uk::1621b4f4-6805-42eb-9f01-c67ec745b48e" providerId="AD" clId="Web-{5FD20AA3-3D0F-0814-8FD3-253C1E3200A8}" dt="2025-05-14T08:35:32.531" v="71"/>
        <pc:sldMkLst>
          <pc:docMk/>
          <pc:sldMk cId="3616855606" sldId="288"/>
        </pc:sldMkLst>
        <pc:spChg chg="mod">
          <ac:chgData name="Chloe Parkes (ARM - Staff)" userId="S::qvc10wsu@uea.ac.uk::1621b4f4-6805-42eb-9f01-c67ec745b48e" providerId="AD" clId="Web-{5FD20AA3-3D0F-0814-8FD3-253C1E3200A8}" dt="2025-05-14T08:35:32.531" v="71"/>
          <ac:spMkLst>
            <pc:docMk/>
            <pc:sldMk cId="3616855606" sldId="288"/>
            <ac:spMk id="6" creationId="{108342C6-1C21-75A4-EE7E-D19E5DD510CB}"/>
          </ac:spMkLst>
        </pc:spChg>
      </pc:sldChg>
      <pc:sldChg chg="modSp ord">
        <pc:chgData name="Chloe Parkes (ARM - Staff)" userId="S::qvc10wsu@uea.ac.uk::1621b4f4-6805-42eb-9f01-c67ec745b48e" providerId="AD" clId="Web-{5FD20AA3-3D0F-0814-8FD3-253C1E3200A8}" dt="2025-05-14T08:35:23.562" v="69"/>
        <pc:sldMkLst>
          <pc:docMk/>
          <pc:sldMk cId="1307886863" sldId="289"/>
        </pc:sldMkLst>
        <pc:spChg chg="mod">
          <ac:chgData name="Chloe Parkes (ARM - Staff)" userId="S::qvc10wsu@uea.ac.uk::1621b4f4-6805-42eb-9f01-c67ec745b48e" providerId="AD" clId="Web-{5FD20AA3-3D0F-0814-8FD3-253C1E3200A8}" dt="2025-05-14T08:35:23.562" v="69"/>
          <ac:spMkLst>
            <pc:docMk/>
            <pc:sldMk cId="1307886863" sldId="289"/>
            <ac:spMk id="6" creationId="{D89C492D-8446-A9F2-6D4A-D524045E9D48}"/>
          </ac:spMkLst>
        </pc:spChg>
      </pc:sldChg>
      <pc:sldChg chg="modSp ord">
        <pc:chgData name="Chloe Parkes (ARM - Staff)" userId="S::qvc10wsu@uea.ac.uk::1621b4f4-6805-42eb-9f01-c67ec745b48e" providerId="AD" clId="Web-{5FD20AA3-3D0F-0814-8FD3-253C1E3200A8}" dt="2025-05-14T08:35:17.765" v="67"/>
        <pc:sldMkLst>
          <pc:docMk/>
          <pc:sldMk cId="2281829626" sldId="290"/>
        </pc:sldMkLst>
        <pc:spChg chg="mod">
          <ac:chgData name="Chloe Parkes (ARM - Staff)" userId="S::qvc10wsu@uea.ac.uk::1621b4f4-6805-42eb-9f01-c67ec745b48e" providerId="AD" clId="Web-{5FD20AA3-3D0F-0814-8FD3-253C1E3200A8}" dt="2025-05-14T08:35:17.765" v="67"/>
          <ac:spMkLst>
            <pc:docMk/>
            <pc:sldMk cId="2281829626" sldId="290"/>
            <ac:spMk id="6" creationId="{93C777C3-72AD-0AAB-C117-1394A63D56B0}"/>
          </ac:spMkLst>
        </pc:spChg>
      </pc:sldChg>
      <pc:sldChg chg="modSp ord">
        <pc:chgData name="Chloe Parkes (ARM - Staff)" userId="S::qvc10wsu@uea.ac.uk::1621b4f4-6805-42eb-9f01-c67ec745b48e" providerId="AD" clId="Web-{5FD20AA3-3D0F-0814-8FD3-253C1E3200A8}" dt="2025-05-14T08:35:12.140" v="65" actId="20577"/>
        <pc:sldMkLst>
          <pc:docMk/>
          <pc:sldMk cId="1707867685" sldId="291"/>
        </pc:sldMkLst>
        <pc:spChg chg="mod">
          <ac:chgData name="Chloe Parkes (ARM - Staff)" userId="S::qvc10wsu@uea.ac.uk::1621b4f4-6805-42eb-9f01-c67ec745b48e" providerId="AD" clId="Web-{5FD20AA3-3D0F-0814-8FD3-253C1E3200A8}" dt="2025-05-14T08:35:12.140" v="65" actId="20577"/>
          <ac:spMkLst>
            <pc:docMk/>
            <pc:sldMk cId="1707867685" sldId="291"/>
            <ac:spMk id="6" creationId="{06B0E504-0F28-C3B0-D4D7-D9B74DBD60D8}"/>
          </ac:spMkLst>
        </pc:spChg>
      </pc:sldChg>
      <pc:sldChg chg="modSp modNotes">
        <pc:chgData name="Chloe Parkes (ARM - Staff)" userId="S::qvc10wsu@uea.ac.uk::1621b4f4-6805-42eb-9f01-c67ec745b48e" providerId="AD" clId="Web-{5FD20AA3-3D0F-0814-8FD3-253C1E3200A8}" dt="2025-05-14T09:01:19.773" v="144"/>
        <pc:sldMkLst>
          <pc:docMk/>
          <pc:sldMk cId="2017588142" sldId="292"/>
        </pc:sldMkLst>
        <pc:spChg chg="mod">
          <ac:chgData name="Chloe Parkes (ARM - Staff)" userId="S::qvc10wsu@uea.ac.uk::1621b4f4-6805-42eb-9f01-c67ec745b48e" providerId="AD" clId="Web-{5FD20AA3-3D0F-0814-8FD3-253C1E3200A8}" dt="2025-05-14T08:37:23.049" v="124" actId="20577"/>
          <ac:spMkLst>
            <pc:docMk/>
            <pc:sldMk cId="2017588142" sldId="292"/>
            <ac:spMk id="4" creationId="{A04627F4-D7C1-A5D3-5FB2-4D340ADAB5D7}"/>
          </ac:spMkLst>
        </pc:spChg>
      </pc:sldChg>
      <pc:sldChg chg="ord">
        <pc:chgData name="Chloe Parkes (ARM - Staff)" userId="S::qvc10wsu@uea.ac.uk::1621b4f4-6805-42eb-9f01-c67ec745b48e" providerId="AD" clId="Web-{5FD20AA3-3D0F-0814-8FD3-253C1E3200A8}" dt="2025-05-14T08:32:51.058" v="0"/>
        <pc:sldMkLst>
          <pc:docMk/>
          <pc:sldMk cId="2180913461" sldId="296"/>
        </pc:sldMkLst>
      </pc:sldChg>
      <pc:sldChg chg="addSp modSp new addAnim">
        <pc:chgData name="Chloe Parkes (ARM - Staff)" userId="S::qvc10wsu@uea.ac.uk::1621b4f4-6805-42eb-9f01-c67ec745b48e" providerId="AD" clId="Web-{5FD20AA3-3D0F-0814-8FD3-253C1E3200A8}" dt="2025-05-14T08:53:05.026" v="139" actId="1076"/>
        <pc:sldMkLst>
          <pc:docMk/>
          <pc:sldMk cId="3684976130" sldId="297"/>
        </pc:sldMkLst>
        <pc:spChg chg="mod">
          <ac:chgData name="Chloe Parkes (ARM - Staff)" userId="S::qvc10wsu@uea.ac.uk::1621b4f4-6805-42eb-9f01-c67ec745b48e" providerId="AD" clId="Web-{5FD20AA3-3D0F-0814-8FD3-253C1E3200A8}" dt="2025-05-14T08:34:27.826" v="24" actId="20577"/>
          <ac:spMkLst>
            <pc:docMk/>
            <pc:sldMk cId="3684976130" sldId="297"/>
            <ac:spMk id="2" creationId="{A6D12E0D-AD2B-A90F-08E6-F99B28153C51}"/>
          </ac:spMkLst>
        </pc:spChg>
        <pc:spChg chg="mod">
          <ac:chgData name="Chloe Parkes (ARM - Staff)" userId="S::qvc10wsu@uea.ac.uk::1621b4f4-6805-42eb-9f01-c67ec745b48e" providerId="AD" clId="Web-{5FD20AA3-3D0F-0814-8FD3-253C1E3200A8}" dt="2025-05-14T08:53:02.901" v="138" actId="20577"/>
          <ac:spMkLst>
            <pc:docMk/>
            <pc:sldMk cId="3684976130" sldId="297"/>
            <ac:spMk id="3" creationId="{0F8F12D4-8309-2E29-095B-AA904AB25ADC}"/>
          </ac:spMkLst>
        </pc:spChg>
        <pc:spChg chg="add mod">
          <ac:chgData name="Chloe Parkes (ARM - Staff)" userId="S::qvc10wsu@uea.ac.uk::1621b4f4-6805-42eb-9f01-c67ec745b48e" providerId="AD" clId="Web-{5FD20AA3-3D0F-0814-8FD3-253C1E3200A8}" dt="2025-05-14T08:53:05.026" v="139" actId="1076"/>
          <ac:spMkLst>
            <pc:docMk/>
            <pc:sldMk cId="3684976130" sldId="297"/>
            <ac:spMk id="5" creationId="{FA92534B-A66B-F455-CF5D-CD0DCE77ACCD}"/>
          </ac:spMkLst>
        </pc:spChg>
        <pc:picChg chg="add mod">
          <ac:chgData name="Chloe Parkes (ARM - Staff)" userId="S::qvc10wsu@uea.ac.uk::1621b4f4-6805-42eb-9f01-c67ec745b48e" providerId="AD" clId="Web-{5FD20AA3-3D0F-0814-8FD3-253C1E3200A8}" dt="2025-05-14T08:36:51.580" v="104" actId="1076"/>
          <ac:picMkLst>
            <pc:docMk/>
            <pc:sldMk cId="3684976130" sldId="297"/>
            <ac:picMk id="6" creationId="{6D0BECEA-CD51-9A3A-32F7-56B1A060F2B3}"/>
          </ac:picMkLst>
        </pc:picChg>
      </pc:sldChg>
    </pc:docChg>
  </pc:docChgLst>
  <pc:docChgLst>
    <pc:chgData name="Chloe Parkes (ARM - Staff)" userId="S::qvc10wsu@uea.ac.uk::1621b4f4-6805-42eb-9f01-c67ec745b48e" providerId="AD" clId="Web-{27278897-03D4-788C-0FA4-DA0BF012588E}"/>
    <pc:docChg chg="modSld">
      <pc:chgData name="Chloe Parkes (ARM - Staff)" userId="S::qvc10wsu@uea.ac.uk::1621b4f4-6805-42eb-9f01-c67ec745b48e" providerId="AD" clId="Web-{27278897-03D4-788C-0FA4-DA0BF012588E}" dt="2025-02-12T14:44:36.968" v="91" actId="20577"/>
      <pc:docMkLst>
        <pc:docMk/>
      </pc:docMkLst>
      <pc:sldChg chg="modSp">
        <pc:chgData name="Chloe Parkes (ARM - Staff)" userId="S::qvc10wsu@uea.ac.uk::1621b4f4-6805-42eb-9f01-c67ec745b48e" providerId="AD" clId="Web-{27278897-03D4-788C-0FA4-DA0BF012588E}" dt="2025-02-12T14:44:36.968" v="91" actId="20577"/>
        <pc:sldMkLst>
          <pc:docMk/>
          <pc:sldMk cId="2331083140" sldId="273"/>
        </pc:sldMkLst>
        <pc:graphicFrameChg chg="modGraphic">
          <ac:chgData name="Chloe Parkes (ARM - Staff)" userId="S::qvc10wsu@uea.ac.uk::1621b4f4-6805-42eb-9f01-c67ec745b48e" providerId="AD" clId="Web-{27278897-03D4-788C-0FA4-DA0BF012588E}" dt="2025-02-12T14:44:36.968" v="91" actId="20577"/>
          <ac:graphicFrameMkLst>
            <pc:docMk/>
            <pc:sldMk cId="2331083140" sldId="273"/>
            <ac:graphicFrameMk id="7" creationId="{F8AEC3D7-6750-3352-A30C-68D9083A2C5C}"/>
          </ac:graphicFrameMkLst>
        </pc:graphicFrameChg>
      </pc:sldChg>
      <pc:sldChg chg="addAnim">
        <pc:chgData name="Chloe Parkes (ARM - Staff)" userId="S::qvc10wsu@uea.ac.uk::1621b4f4-6805-42eb-9f01-c67ec745b48e" providerId="AD" clId="Web-{27278897-03D4-788C-0FA4-DA0BF012588E}" dt="2025-02-12T14:43:01.122" v="3"/>
        <pc:sldMkLst>
          <pc:docMk/>
          <pc:sldMk cId="2954419705" sldId="281"/>
        </pc:sldMkLst>
      </pc:sldChg>
      <pc:sldChg chg="modSp">
        <pc:chgData name="Chloe Parkes (ARM - Staff)" userId="S::qvc10wsu@uea.ac.uk::1621b4f4-6805-42eb-9f01-c67ec745b48e" providerId="AD" clId="Web-{27278897-03D4-788C-0FA4-DA0BF012588E}" dt="2025-02-12T14:44:08.264" v="67" actId="20577"/>
        <pc:sldMkLst>
          <pc:docMk/>
          <pc:sldMk cId="3147595626" sldId="283"/>
        </pc:sldMkLst>
        <pc:spChg chg="mod">
          <ac:chgData name="Chloe Parkes (ARM - Staff)" userId="S::qvc10wsu@uea.ac.uk::1621b4f4-6805-42eb-9f01-c67ec745b48e" providerId="AD" clId="Web-{27278897-03D4-788C-0FA4-DA0BF012588E}" dt="2025-02-12T14:44:08.264" v="67" actId="20577"/>
          <ac:spMkLst>
            <pc:docMk/>
            <pc:sldMk cId="3147595626" sldId="283"/>
            <ac:spMk id="4" creationId="{249C9F9D-1291-1A1C-09A8-C6C2D62E9F91}"/>
          </ac:spMkLst>
        </pc:spChg>
      </pc:sldChg>
    </pc:docChg>
  </pc:docChgLst>
  <pc:docChgLst>
    <pc:chgData name="Chloe Parkes (ARM - Staff)" userId="S::qvc10wsu@uea.ac.uk::1621b4f4-6805-42eb-9f01-c67ec745b48e" providerId="AD" clId="Web-{681F997B-6221-DB2D-130F-8985AF1BE605}"/>
    <pc:docChg chg="modSld">
      <pc:chgData name="Chloe Parkes (ARM - Staff)" userId="S::qvc10wsu@uea.ac.uk::1621b4f4-6805-42eb-9f01-c67ec745b48e" providerId="AD" clId="Web-{681F997B-6221-DB2D-130F-8985AF1BE605}" dt="2025-02-20T14:18:08.564" v="3"/>
      <pc:docMkLst>
        <pc:docMk/>
      </pc:docMkLst>
      <pc:sldChg chg="modNotes">
        <pc:chgData name="Chloe Parkes (ARM - Staff)" userId="S::qvc10wsu@uea.ac.uk::1621b4f4-6805-42eb-9f01-c67ec745b48e" providerId="AD" clId="Web-{681F997B-6221-DB2D-130F-8985AF1BE605}" dt="2025-02-20T14:18:08.564" v="3"/>
        <pc:sldMkLst>
          <pc:docMk/>
          <pc:sldMk cId="779435238" sldId="258"/>
        </pc:sldMkLst>
      </pc:sldChg>
      <pc:sldChg chg="modNotes">
        <pc:chgData name="Chloe Parkes (ARM - Staff)" userId="S::qvc10wsu@uea.ac.uk::1621b4f4-6805-42eb-9f01-c67ec745b48e" providerId="AD" clId="Web-{681F997B-6221-DB2D-130F-8985AF1BE605}" dt="2025-02-20T14:17:49.532" v="0"/>
        <pc:sldMkLst>
          <pc:docMk/>
          <pc:sldMk cId="2331083140" sldId="273"/>
        </pc:sldMkLst>
      </pc:sldChg>
      <pc:sldChg chg="modNotes">
        <pc:chgData name="Chloe Parkes (ARM - Staff)" userId="S::qvc10wsu@uea.ac.uk::1621b4f4-6805-42eb-9f01-c67ec745b48e" providerId="AD" clId="Web-{681F997B-6221-DB2D-130F-8985AF1BE605}" dt="2025-02-20T14:17:53.423" v="1"/>
        <pc:sldMkLst>
          <pc:docMk/>
          <pc:sldMk cId="3561219213" sldId="275"/>
        </pc:sldMkLst>
      </pc:sldChg>
      <pc:sldChg chg="modNotes">
        <pc:chgData name="Chloe Parkes (ARM - Staff)" userId="S::qvc10wsu@uea.ac.uk::1621b4f4-6805-42eb-9f01-c67ec745b48e" providerId="AD" clId="Web-{681F997B-6221-DB2D-130F-8985AF1BE605}" dt="2025-02-20T14:18:04.533" v="2"/>
        <pc:sldMkLst>
          <pc:docMk/>
          <pc:sldMk cId="3350128694" sldId="276"/>
        </pc:sldMkLst>
      </pc:sldChg>
    </pc:docChg>
  </pc:docChgLst>
  <pc:docChgLst>
    <pc:chgData name="Chloe Parkes (ARM - Staff)" userId="S::qvc10wsu@uea.ac.uk::1621b4f4-6805-42eb-9f01-c67ec745b48e" providerId="AD" clId="Web-{26FBB00F-0C69-3645-003E-CEB5FDDBD37C}"/>
    <pc:docChg chg="modSld sldOrd">
      <pc:chgData name="Chloe Parkes (ARM - Staff)" userId="S::qvc10wsu@uea.ac.uk::1621b4f4-6805-42eb-9f01-c67ec745b48e" providerId="AD" clId="Web-{26FBB00F-0C69-3645-003E-CEB5FDDBD37C}" dt="2023-08-08T09:21:43.279" v="107" actId="20577"/>
      <pc:docMkLst>
        <pc:docMk/>
      </pc:docMkLst>
      <pc:sldChg chg="modTransition addAnim delAnim">
        <pc:chgData name="Chloe Parkes (ARM - Staff)" userId="S::qvc10wsu@uea.ac.uk::1621b4f4-6805-42eb-9f01-c67ec745b48e" providerId="AD" clId="Web-{26FBB00F-0C69-3645-003E-CEB5FDDBD37C}" dt="2023-08-08T08:05:55.672" v="6"/>
        <pc:sldMkLst>
          <pc:docMk/>
          <pc:sldMk cId="43127452" sldId="272"/>
        </pc:sldMkLst>
      </pc:sldChg>
      <pc:sldChg chg="ord">
        <pc:chgData name="Chloe Parkes (ARM - Staff)" userId="S::qvc10wsu@uea.ac.uk::1621b4f4-6805-42eb-9f01-c67ec745b48e" providerId="AD" clId="Web-{26FBB00F-0C69-3645-003E-CEB5FDDBD37C}" dt="2023-08-08T08:06:16.156" v="7"/>
        <pc:sldMkLst>
          <pc:docMk/>
          <pc:sldMk cId="3675078085" sldId="274"/>
        </pc:sldMkLst>
      </pc:sldChg>
      <pc:sldChg chg="modSp">
        <pc:chgData name="Chloe Parkes (ARM - Staff)" userId="S::qvc10wsu@uea.ac.uk::1621b4f4-6805-42eb-9f01-c67ec745b48e" providerId="AD" clId="Web-{26FBB00F-0C69-3645-003E-CEB5FDDBD37C}" dt="2023-08-08T08:04:51.920" v="0" actId="20577"/>
        <pc:sldMkLst>
          <pc:docMk/>
          <pc:sldMk cId="3350128694" sldId="276"/>
        </pc:sldMkLst>
      </pc:sldChg>
      <pc:sldChg chg="addSp delSp modSp mod modShow">
        <pc:chgData name="Chloe Parkes (ARM - Staff)" userId="S::qvc10wsu@uea.ac.uk::1621b4f4-6805-42eb-9f01-c67ec745b48e" providerId="AD" clId="Web-{26FBB00F-0C69-3645-003E-CEB5FDDBD37C}" dt="2023-08-08T09:21:43.279" v="107" actId="20577"/>
        <pc:sldMkLst>
          <pc:docMk/>
          <pc:sldMk cId="2388971943" sldId="278"/>
        </pc:sldMkLst>
      </pc:sldChg>
    </pc:docChg>
  </pc:docChgLst>
  <pc:docChgLst>
    <pc:chgData name="Chloe Parkes (ARM - Staff)" userId="S::qvc10wsu@uea.ac.uk::1621b4f4-6805-42eb-9f01-c67ec745b48e" providerId="AD" clId="Web-{0E14AB10-021B-53A4-9317-46FAE16ABEBD}"/>
    <pc:docChg chg="modSld">
      <pc:chgData name="Chloe Parkes (ARM - Staff)" userId="S::qvc10wsu@uea.ac.uk::1621b4f4-6805-42eb-9f01-c67ec745b48e" providerId="AD" clId="Web-{0E14AB10-021B-53A4-9317-46FAE16ABEBD}" dt="2025-05-21T13:19:24.686" v="44" actId="20577"/>
      <pc:docMkLst>
        <pc:docMk/>
      </pc:docMkLst>
      <pc:sldChg chg="modSp">
        <pc:chgData name="Chloe Parkes (ARM - Staff)" userId="S::qvc10wsu@uea.ac.uk::1621b4f4-6805-42eb-9f01-c67ec745b48e" providerId="AD" clId="Web-{0E14AB10-021B-53A4-9317-46FAE16ABEBD}" dt="2025-05-21T13:19:24.686" v="44" actId="20577"/>
        <pc:sldMkLst>
          <pc:docMk/>
          <pc:sldMk cId="1966590150" sldId="279"/>
        </pc:sldMkLst>
        <pc:spChg chg="mod">
          <ac:chgData name="Chloe Parkes (ARM - Staff)" userId="S::qvc10wsu@uea.ac.uk::1621b4f4-6805-42eb-9f01-c67ec745b48e" providerId="AD" clId="Web-{0E14AB10-021B-53A4-9317-46FAE16ABEBD}" dt="2025-05-21T13:19:24.686" v="44" actId="20577"/>
          <ac:spMkLst>
            <pc:docMk/>
            <pc:sldMk cId="1966590150" sldId="279"/>
            <ac:spMk id="3" creationId="{E0DB4C21-0FAB-BA70-12D2-0EE3DEA0F3E2}"/>
          </ac:spMkLst>
        </pc:spChg>
      </pc:sldChg>
    </pc:docChg>
  </pc:docChgLst>
  <pc:docChgLst>
    <pc:chgData name="Chloe Parkes (ARM - Staff)" userId="S::qvc10wsu@uea.ac.uk::1621b4f4-6805-42eb-9f01-c67ec745b48e" providerId="AD" clId="Web-{CD2BC07A-B388-D97E-80D9-4B9BC17490D1}"/>
    <pc:docChg chg="modSld">
      <pc:chgData name="Chloe Parkes (ARM - Staff)" userId="S::qvc10wsu@uea.ac.uk::1621b4f4-6805-42eb-9f01-c67ec745b48e" providerId="AD" clId="Web-{CD2BC07A-B388-D97E-80D9-4B9BC17490D1}" dt="2025-05-22T10:22:15.963" v="1" actId="20577"/>
      <pc:docMkLst>
        <pc:docMk/>
      </pc:docMkLst>
      <pc:sldChg chg="modSp">
        <pc:chgData name="Chloe Parkes (ARM - Staff)" userId="S::qvc10wsu@uea.ac.uk::1621b4f4-6805-42eb-9f01-c67ec745b48e" providerId="AD" clId="Web-{CD2BC07A-B388-D97E-80D9-4B9BC17490D1}" dt="2025-05-22T10:22:15.963" v="1" actId="20577"/>
        <pc:sldMkLst>
          <pc:docMk/>
          <pc:sldMk cId="3147595626" sldId="283"/>
        </pc:sldMkLst>
        <pc:spChg chg="mod">
          <ac:chgData name="Chloe Parkes (ARM - Staff)" userId="S::qvc10wsu@uea.ac.uk::1621b4f4-6805-42eb-9f01-c67ec745b48e" providerId="AD" clId="Web-{CD2BC07A-B388-D97E-80D9-4B9BC17490D1}" dt="2025-05-22T10:22:15.963" v="1" actId="20577"/>
          <ac:spMkLst>
            <pc:docMk/>
            <pc:sldMk cId="3147595626" sldId="283"/>
            <ac:spMk id="4" creationId="{249C9F9D-1291-1A1C-09A8-C6C2D62E9F91}"/>
          </ac:spMkLst>
        </pc:spChg>
      </pc:sldChg>
    </pc:docChg>
  </pc:docChgLst>
  <pc:docChgLst>
    <pc:chgData name="Shay Jordan (ARM - Staff)" userId="640a03ee-5d56-45ce-8529-ea90440c338d" providerId="ADAL" clId="{BE9EA7DA-DE26-4AE5-9941-3D01BC835B50}"/>
    <pc:docChg chg="sldOrd">
      <pc:chgData name="Shay Jordan (ARM - Staff)" userId="640a03ee-5d56-45ce-8529-ea90440c338d" providerId="ADAL" clId="{BE9EA7DA-DE26-4AE5-9941-3D01BC835B50}" dt="2024-02-01T13:30:59.676" v="0" actId="20578"/>
      <pc:docMkLst>
        <pc:docMk/>
      </pc:docMkLst>
      <pc:sldChg chg="ord">
        <pc:chgData name="Shay Jordan (ARM - Staff)" userId="640a03ee-5d56-45ce-8529-ea90440c338d" providerId="ADAL" clId="{BE9EA7DA-DE26-4AE5-9941-3D01BC835B50}" dt="2024-02-01T13:30:59.676" v="0" actId="20578"/>
        <pc:sldMkLst>
          <pc:docMk/>
          <pc:sldMk cId="3675078085" sldId="274"/>
        </pc:sldMkLst>
      </pc:sldChg>
    </pc:docChg>
  </pc:docChgLst>
  <pc:docChgLst>
    <pc:chgData name="Chloe Parkes (ARM - Staff)" userId="1621b4f4-6805-42eb-9f01-c67ec745b48e" providerId="ADAL" clId="{B269602C-D7E0-4239-82E9-738470358810}"/>
    <pc:docChg chg="delSld modSld sldOrd delMainMaster modMainMaster">
      <pc:chgData name="Chloe Parkes (ARM - Staff)" userId="1621b4f4-6805-42eb-9f01-c67ec745b48e" providerId="ADAL" clId="{B269602C-D7E0-4239-82E9-738470358810}" dt="2023-08-01T10:32:18.836" v="84" actId="47"/>
      <pc:docMkLst>
        <pc:docMk/>
      </pc:docMkLst>
      <pc:sldChg chg="del">
        <pc:chgData name="Chloe Parkes (ARM - Staff)" userId="1621b4f4-6805-42eb-9f01-c67ec745b48e" providerId="ADAL" clId="{B269602C-D7E0-4239-82E9-738470358810}" dt="2023-08-01T10:32:01.168" v="74" actId="47"/>
        <pc:sldMkLst>
          <pc:docMk/>
          <pc:sldMk cId="3803203753" sldId="256"/>
        </pc:sldMkLst>
      </pc:sldChg>
      <pc:sldChg chg="del">
        <pc:chgData name="Chloe Parkes (ARM - Staff)" userId="1621b4f4-6805-42eb-9f01-c67ec745b48e" providerId="ADAL" clId="{B269602C-D7E0-4239-82E9-738470358810}" dt="2023-08-01T10:32:07.033" v="76" actId="47"/>
        <pc:sldMkLst>
          <pc:docMk/>
          <pc:sldMk cId="3839998806" sldId="259"/>
        </pc:sldMkLst>
      </pc:sldChg>
      <pc:sldChg chg="del">
        <pc:chgData name="Chloe Parkes (ARM - Staff)" userId="1621b4f4-6805-42eb-9f01-c67ec745b48e" providerId="ADAL" clId="{B269602C-D7E0-4239-82E9-738470358810}" dt="2023-08-01T10:32:13.565" v="79" actId="47"/>
        <pc:sldMkLst>
          <pc:docMk/>
          <pc:sldMk cId="3524010941" sldId="260"/>
        </pc:sldMkLst>
      </pc:sldChg>
      <pc:sldChg chg="del">
        <pc:chgData name="Chloe Parkes (ARM - Staff)" userId="1621b4f4-6805-42eb-9f01-c67ec745b48e" providerId="ADAL" clId="{B269602C-D7E0-4239-82E9-738470358810}" dt="2023-08-01T10:32:16.286" v="81" actId="47"/>
        <pc:sldMkLst>
          <pc:docMk/>
          <pc:sldMk cId="179962081" sldId="261"/>
        </pc:sldMkLst>
      </pc:sldChg>
      <pc:sldChg chg="del">
        <pc:chgData name="Chloe Parkes (ARM - Staff)" userId="1621b4f4-6805-42eb-9f01-c67ec745b48e" providerId="ADAL" clId="{B269602C-D7E0-4239-82E9-738470358810}" dt="2023-08-01T10:32:13.575" v="80" actId="47"/>
        <pc:sldMkLst>
          <pc:docMk/>
          <pc:sldMk cId="1623715427" sldId="262"/>
        </pc:sldMkLst>
      </pc:sldChg>
      <pc:sldChg chg="del">
        <pc:chgData name="Chloe Parkes (ARM - Staff)" userId="1621b4f4-6805-42eb-9f01-c67ec745b48e" providerId="ADAL" clId="{B269602C-D7E0-4239-82E9-738470358810}" dt="2023-08-01T10:32:17.882" v="83" actId="47"/>
        <pc:sldMkLst>
          <pc:docMk/>
          <pc:sldMk cId="1062949809" sldId="263"/>
        </pc:sldMkLst>
      </pc:sldChg>
      <pc:sldChg chg="del">
        <pc:chgData name="Chloe Parkes (ARM - Staff)" userId="1621b4f4-6805-42eb-9f01-c67ec745b48e" providerId="ADAL" clId="{B269602C-D7E0-4239-82E9-738470358810}" dt="2023-08-01T10:32:17.145" v="82" actId="47"/>
        <pc:sldMkLst>
          <pc:docMk/>
          <pc:sldMk cId="940846296" sldId="264"/>
        </pc:sldMkLst>
      </pc:sldChg>
      <pc:sldChg chg="del">
        <pc:chgData name="Chloe Parkes (ARM - Staff)" userId="1621b4f4-6805-42eb-9f01-c67ec745b48e" providerId="ADAL" clId="{B269602C-D7E0-4239-82E9-738470358810}" dt="2023-08-01T10:32:18.836" v="84" actId="47"/>
        <pc:sldMkLst>
          <pc:docMk/>
          <pc:sldMk cId="105932651" sldId="268"/>
        </pc:sldMkLst>
      </pc:sldChg>
      <pc:sldChg chg="del">
        <pc:chgData name="Chloe Parkes (ARM - Staff)" userId="1621b4f4-6805-42eb-9f01-c67ec745b48e" providerId="ADAL" clId="{B269602C-D7E0-4239-82E9-738470358810}" dt="2023-08-01T10:32:07.746" v="77" actId="47"/>
        <pc:sldMkLst>
          <pc:docMk/>
          <pc:sldMk cId="14406281" sldId="269"/>
        </pc:sldMkLst>
      </pc:sldChg>
      <pc:sldChg chg="del">
        <pc:chgData name="Chloe Parkes (ARM - Staff)" userId="1621b4f4-6805-42eb-9f01-c67ec745b48e" providerId="ADAL" clId="{B269602C-D7E0-4239-82E9-738470358810}" dt="2023-08-01T10:32:08.240" v="78" actId="47"/>
        <pc:sldMkLst>
          <pc:docMk/>
          <pc:sldMk cId="529637630" sldId="270"/>
        </pc:sldMkLst>
      </pc:sldChg>
      <pc:sldChg chg="del">
        <pc:chgData name="Chloe Parkes (ARM - Staff)" userId="1621b4f4-6805-42eb-9f01-c67ec745b48e" providerId="ADAL" clId="{B269602C-D7E0-4239-82E9-738470358810}" dt="2023-08-01T10:32:05.214" v="75" actId="47"/>
        <pc:sldMkLst>
          <pc:docMk/>
          <pc:sldMk cId="779250539" sldId="271"/>
        </pc:sldMkLst>
      </pc:sldChg>
      <pc:sldChg chg="modSp mod ord modShow">
        <pc:chgData name="Chloe Parkes (ARM - Staff)" userId="1621b4f4-6805-42eb-9f01-c67ec745b48e" providerId="ADAL" clId="{B269602C-D7E0-4239-82E9-738470358810}" dt="2023-08-01T10:30:07.601" v="73" actId="729"/>
        <pc:sldMkLst>
          <pc:docMk/>
          <pc:sldMk cId="2388971943" sldId="278"/>
        </pc:sldMkLst>
      </pc:sldChg>
      <pc:sldMasterChg chg="del delSldLayout modSldLayout sldLayoutOrd">
        <pc:chgData name="Chloe Parkes (ARM - Staff)" userId="1621b4f4-6805-42eb-9f01-c67ec745b48e" providerId="ADAL" clId="{B269602C-D7E0-4239-82E9-738470358810}" dt="2023-08-01T10:32:05.214" v="75" actId="47"/>
        <pc:sldMasterMkLst>
          <pc:docMk/>
          <pc:sldMasterMk cId="3189985633" sldId="2147483648"/>
        </pc:sldMasterMkLst>
        <pc:sldLayoutChg chg="del ord">
          <pc:chgData name="Chloe Parkes (ARM - Staff)" userId="1621b4f4-6805-42eb-9f01-c67ec745b48e" providerId="ADAL" clId="{B269602C-D7E0-4239-82E9-738470358810}" dt="2023-08-01T10:32:05.214" v="75" actId="47"/>
          <pc:sldLayoutMkLst>
            <pc:docMk/>
            <pc:sldMasterMk cId="3189985633" sldId="2147483648"/>
            <pc:sldLayoutMk cId="2289889683" sldId="2147483649"/>
          </pc:sldLayoutMkLst>
        </pc:sldLayoutChg>
        <pc:sldLayoutChg chg="del">
          <pc:chgData name="Chloe Parkes (ARM - Staff)" userId="1621b4f4-6805-42eb-9f01-c67ec745b48e" providerId="ADAL" clId="{B269602C-D7E0-4239-82E9-738470358810}" dt="2023-08-01T10:32:05.214" v="75" actId="47"/>
          <pc:sldLayoutMkLst>
            <pc:docMk/>
            <pc:sldMasterMk cId="3189985633" sldId="2147483648"/>
            <pc:sldLayoutMk cId="3599497033" sldId="2147483650"/>
          </pc:sldLayoutMkLst>
        </pc:sldLayoutChg>
      </pc:sldMasterChg>
    </pc:docChg>
  </pc:docChgLst>
  <pc:docChgLst>
    <pc:chgData name="Chloe Parkes (ARM - Staff)" userId="S::qvc10wsu@uea.ac.uk::1621b4f4-6805-42eb-9f01-c67ec745b48e" providerId="AD" clId="Web-{F0511F5B-720C-7DFE-1A3D-A4632BE6FC7B}"/>
    <pc:docChg chg="addSld modSld">
      <pc:chgData name="Chloe Parkes (ARM - Staff)" userId="S::qvc10wsu@uea.ac.uk::1621b4f4-6805-42eb-9f01-c67ec745b48e" providerId="AD" clId="Web-{F0511F5B-720C-7DFE-1A3D-A4632BE6FC7B}" dt="2025-02-19T13:15:17.639" v="118" actId="20577"/>
      <pc:docMkLst>
        <pc:docMk/>
      </pc:docMkLst>
      <pc:sldChg chg="modSp">
        <pc:chgData name="Chloe Parkes (ARM - Staff)" userId="S::qvc10wsu@uea.ac.uk::1621b4f4-6805-42eb-9f01-c67ec745b48e" providerId="AD" clId="Web-{F0511F5B-720C-7DFE-1A3D-A4632BE6FC7B}" dt="2025-02-19T13:15:17.639" v="118" actId="20577"/>
        <pc:sldMkLst>
          <pc:docMk/>
          <pc:sldMk cId="3350128694" sldId="276"/>
        </pc:sldMkLst>
        <pc:spChg chg="mod">
          <ac:chgData name="Chloe Parkes (ARM - Staff)" userId="S::qvc10wsu@uea.ac.uk::1621b4f4-6805-42eb-9f01-c67ec745b48e" providerId="AD" clId="Web-{F0511F5B-720C-7DFE-1A3D-A4632BE6FC7B}" dt="2025-02-19T13:15:17.639" v="118" actId="20577"/>
          <ac:spMkLst>
            <pc:docMk/>
            <pc:sldMk cId="3350128694" sldId="276"/>
            <ac:spMk id="3" creationId="{3B0B784D-8EE6-FC7F-5FAE-A88CA604D244}"/>
          </ac:spMkLst>
        </pc:spChg>
      </pc:sldChg>
      <pc:sldChg chg="addSp delSp modSp new">
        <pc:chgData name="Chloe Parkes (ARM - Staff)" userId="S::qvc10wsu@uea.ac.uk::1621b4f4-6805-42eb-9f01-c67ec745b48e" providerId="AD" clId="Web-{F0511F5B-720C-7DFE-1A3D-A4632BE6FC7B}" dt="2025-02-19T13:14:01.090" v="104" actId="1076"/>
        <pc:sldMkLst>
          <pc:docMk/>
          <pc:sldMk cId="321872980" sldId="295"/>
        </pc:sldMkLst>
        <pc:spChg chg="mod">
          <ac:chgData name="Chloe Parkes (ARM - Staff)" userId="S::qvc10wsu@uea.ac.uk::1621b4f4-6805-42eb-9f01-c67ec745b48e" providerId="AD" clId="Web-{F0511F5B-720C-7DFE-1A3D-A4632BE6FC7B}" dt="2025-02-19T13:09:21.301" v="13" actId="20577"/>
          <ac:spMkLst>
            <pc:docMk/>
            <pc:sldMk cId="321872980" sldId="295"/>
            <ac:spMk id="2" creationId="{FEF2B944-B4C6-EC8A-459E-F8F16CEB7416}"/>
          </ac:spMkLst>
        </pc:spChg>
        <pc:spChg chg="del">
          <ac:chgData name="Chloe Parkes (ARM - Staff)" userId="S::qvc10wsu@uea.ac.uk::1621b4f4-6805-42eb-9f01-c67ec745b48e" providerId="AD" clId="Web-{F0511F5B-720C-7DFE-1A3D-A4632BE6FC7B}" dt="2025-02-19T13:09:23.832" v="14"/>
          <ac:spMkLst>
            <pc:docMk/>
            <pc:sldMk cId="321872980" sldId="295"/>
            <ac:spMk id="3" creationId="{A0B37CC6-7E83-8C94-ED88-0CB1711B6F1C}"/>
          </ac:spMkLst>
        </pc:spChg>
        <pc:spChg chg="add mod">
          <ac:chgData name="Chloe Parkes (ARM - Staff)" userId="S::qvc10wsu@uea.ac.uk::1621b4f4-6805-42eb-9f01-c67ec745b48e" providerId="AD" clId="Web-{F0511F5B-720C-7DFE-1A3D-A4632BE6FC7B}" dt="2025-02-19T13:13:10.823" v="94" actId="1076"/>
          <ac:spMkLst>
            <pc:docMk/>
            <pc:sldMk cId="321872980" sldId="295"/>
            <ac:spMk id="4" creationId="{5E8595BE-CB73-2990-372E-A71DAFC0AA2F}"/>
          </ac:spMkLst>
        </pc:spChg>
        <pc:picChg chg="add mod">
          <ac:chgData name="Chloe Parkes (ARM - Staff)" userId="S::qvc10wsu@uea.ac.uk::1621b4f4-6805-42eb-9f01-c67ec745b48e" providerId="AD" clId="Web-{F0511F5B-720C-7DFE-1A3D-A4632BE6FC7B}" dt="2025-02-19T13:13:48.965" v="98" actId="1076"/>
          <ac:picMkLst>
            <pc:docMk/>
            <pc:sldMk cId="321872980" sldId="295"/>
            <ac:picMk id="5" creationId="{8B8BC797-0D19-AFB4-9211-A2063B74CB0E}"/>
          </ac:picMkLst>
        </pc:picChg>
        <pc:picChg chg="add mod">
          <ac:chgData name="Chloe Parkes (ARM - Staff)" userId="S::qvc10wsu@uea.ac.uk::1621b4f4-6805-42eb-9f01-c67ec745b48e" providerId="AD" clId="Web-{F0511F5B-720C-7DFE-1A3D-A4632BE6FC7B}" dt="2025-02-19T13:13:52.808" v="100" actId="1076"/>
          <ac:picMkLst>
            <pc:docMk/>
            <pc:sldMk cId="321872980" sldId="295"/>
            <ac:picMk id="6" creationId="{05ED1953-8965-6012-3580-1578C87F39A7}"/>
          </ac:picMkLst>
        </pc:picChg>
        <pc:picChg chg="add mod">
          <ac:chgData name="Chloe Parkes (ARM - Staff)" userId="S::qvc10wsu@uea.ac.uk::1621b4f4-6805-42eb-9f01-c67ec745b48e" providerId="AD" clId="Web-{F0511F5B-720C-7DFE-1A3D-A4632BE6FC7B}" dt="2025-02-19T13:13:55.902" v="102" actId="1076"/>
          <ac:picMkLst>
            <pc:docMk/>
            <pc:sldMk cId="321872980" sldId="295"/>
            <ac:picMk id="7" creationId="{A96D4B1D-A7D8-A0C3-C10A-F7A768FB42CE}"/>
          </ac:picMkLst>
        </pc:picChg>
        <pc:picChg chg="add mod">
          <ac:chgData name="Chloe Parkes (ARM - Staff)" userId="S::qvc10wsu@uea.ac.uk::1621b4f4-6805-42eb-9f01-c67ec745b48e" providerId="AD" clId="Web-{F0511F5B-720C-7DFE-1A3D-A4632BE6FC7B}" dt="2025-02-19T13:14:01.090" v="104" actId="1076"/>
          <ac:picMkLst>
            <pc:docMk/>
            <pc:sldMk cId="321872980" sldId="295"/>
            <ac:picMk id="8" creationId="{C92C3F05-70F6-92D2-BCB6-5BEE52632406}"/>
          </ac:picMkLst>
        </pc:picChg>
      </pc:sldChg>
    </pc:docChg>
  </pc:docChgLst>
  <pc:docChgLst>
    <pc:chgData name="William McIlroy" userId="fbb88a3a-975e-4bd1-a1e6-8d2748204e66" providerId="ADAL" clId="{C2F6F58A-1ADB-1843-AA35-91E288605302}"/>
    <pc:docChg chg="undo custSel addSld delSld modSld modMainMaster">
      <pc:chgData name="William McIlroy" userId="fbb88a3a-975e-4bd1-a1e6-8d2748204e66" providerId="ADAL" clId="{C2F6F58A-1ADB-1843-AA35-91E288605302}" dt="2023-06-06T16:06:37.200" v="1655"/>
      <pc:docMkLst>
        <pc:docMk/>
      </pc:docMkLst>
      <pc:sldChg chg="addSp delSp modSp mod">
        <pc:chgData name="William McIlroy" userId="fbb88a3a-975e-4bd1-a1e6-8d2748204e66" providerId="ADAL" clId="{C2F6F58A-1ADB-1843-AA35-91E288605302}" dt="2023-06-06T16:05:13.612" v="1619" actId="478"/>
        <pc:sldMkLst>
          <pc:docMk/>
          <pc:sldMk cId="3803203753" sldId="256"/>
        </pc:sldMkLst>
      </pc:sldChg>
      <pc:sldChg chg="del">
        <pc:chgData name="William McIlroy" userId="fbb88a3a-975e-4bd1-a1e6-8d2748204e66" providerId="ADAL" clId="{C2F6F58A-1ADB-1843-AA35-91E288605302}" dt="2023-06-05T15:03:50.520" v="581" actId="2696"/>
        <pc:sldMkLst>
          <pc:docMk/>
          <pc:sldMk cId="3255838759" sldId="257"/>
        </pc:sldMkLst>
      </pc:sldChg>
      <pc:sldChg chg="modSp mod">
        <pc:chgData name="William McIlroy" userId="fbb88a3a-975e-4bd1-a1e6-8d2748204e66" providerId="ADAL" clId="{C2F6F58A-1ADB-1843-AA35-91E288605302}" dt="2023-06-06T14:35:17.400" v="1504" actId="20577"/>
        <pc:sldMkLst>
          <pc:docMk/>
          <pc:sldMk cId="779435238" sldId="258"/>
        </pc:sldMkLst>
      </pc:sldChg>
      <pc:sldChg chg="addSp delSp modSp mod">
        <pc:chgData name="William McIlroy" userId="fbb88a3a-975e-4bd1-a1e6-8d2748204e66" providerId="ADAL" clId="{C2F6F58A-1ADB-1843-AA35-91E288605302}" dt="2023-06-06T14:28:57.966" v="1404" actId="12789"/>
        <pc:sldMkLst>
          <pc:docMk/>
          <pc:sldMk cId="3839998806" sldId="259"/>
        </pc:sldMkLst>
      </pc:sldChg>
      <pc:sldChg chg="addSp delSp modSp mod">
        <pc:chgData name="William McIlroy" userId="fbb88a3a-975e-4bd1-a1e6-8d2748204e66" providerId="ADAL" clId="{C2F6F58A-1ADB-1843-AA35-91E288605302}" dt="2023-06-06T14:34:01.780" v="1440" actId="1076"/>
        <pc:sldMkLst>
          <pc:docMk/>
          <pc:sldMk cId="3524010941" sldId="260"/>
        </pc:sldMkLst>
      </pc:sldChg>
      <pc:sldChg chg="modSp mod">
        <pc:chgData name="William McIlroy" userId="fbb88a3a-975e-4bd1-a1e6-8d2748204e66" providerId="ADAL" clId="{C2F6F58A-1ADB-1843-AA35-91E288605302}" dt="2023-06-06T14:08:42.787" v="1270" actId="27918"/>
        <pc:sldMkLst>
          <pc:docMk/>
          <pc:sldMk cId="179962081" sldId="261"/>
        </pc:sldMkLst>
      </pc:sldChg>
      <pc:sldChg chg="modSp mod">
        <pc:chgData name="William McIlroy" userId="fbb88a3a-975e-4bd1-a1e6-8d2748204e66" providerId="ADAL" clId="{C2F6F58A-1ADB-1843-AA35-91E288605302}" dt="2023-06-06T14:34:16.967" v="1441" actId="20577"/>
        <pc:sldMkLst>
          <pc:docMk/>
          <pc:sldMk cId="1623715427" sldId="262"/>
        </pc:sldMkLst>
      </pc:sldChg>
      <pc:sldChg chg="modSp mod">
        <pc:chgData name="William McIlroy" userId="fbb88a3a-975e-4bd1-a1e6-8d2748204e66" providerId="ADAL" clId="{C2F6F58A-1ADB-1843-AA35-91E288605302}" dt="2023-06-06T14:08:37.088" v="1268"/>
        <pc:sldMkLst>
          <pc:docMk/>
          <pc:sldMk cId="940846296" sldId="264"/>
        </pc:sldMkLst>
      </pc:sldChg>
      <pc:sldChg chg="del">
        <pc:chgData name="William McIlroy" userId="fbb88a3a-975e-4bd1-a1e6-8d2748204e66" providerId="ADAL" clId="{C2F6F58A-1ADB-1843-AA35-91E288605302}" dt="2023-06-05T15:20:15.087" v="679" actId="2696"/>
        <pc:sldMkLst>
          <pc:docMk/>
          <pc:sldMk cId="1239887037" sldId="265"/>
        </pc:sldMkLst>
      </pc:sldChg>
      <pc:sldChg chg="modSp del mod">
        <pc:chgData name="William McIlroy" userId="fbb88a3a-975e-4bd1-a1e6-8d2748204e66" providerId="ADAL" clId="{C2F6F58A-1ADB-1843-AA35-91E288605302}" dt="2023-06-06T14:30:53.483" v="1421" actId="2696"/>
        <pc:sldMkLst>
          <pc:docMk/>
          <pc:sldMk cId="1537369375" sldId="266"/>
        </pc:sldMkLst>
      </pc:sldChg>
      <pc:sldChg chg="delSp modSp del mod">
        <pc:chgData name="William McIlroy" userId="fbb88a3a-975e-4bd1-a1e6-8d2748204e66" providerId="ADAL" clId="{C2F6F58A-1ADB-1843-AA35-91E288605302}" dt="2023-06-06T14:13:22.952" v="1274" actId="2696"/>
        <pc:sldMkLst>
          <pc:docMk/>
          <pc:sldMk cId="1478176053" sldId="267"/>
        </pc:sldMkLst>
      </pc:sldChg>
      <pc:sldChg chg="addSp delSp modSp add mod">
        <pc:chgData name="William McIlroy" userId="fbb88a3a-975e-4bd1-a1e6-8d2748204e66" providerId="ADAL" clId="{C2F6F58A-1ADB-1843-AA35-91E288605302}" dt="2023-06-06T14:28:24.605" v="1397"/>
        <pc:sldMkLst>
          <pc:docMk/>
          <pc:sldMk cId="14406281" sldId="269"/>
        </pc:sldMkLst>
      </pc:sldChg>
      <pc:sldChg chg="addSp delSp modSp add mod">
        <pc:chgData name="William McIlroy" userId="fbb88a3a-975e-4bd1-a1e6-8d2748204e66" providerId="ADAL" clId="{C2F6F58A-1ADB-1843-AA35-91E288605302}" dt="2023-06-06T14:38:39.742" v="1526" actId="12789"/>
        <pc:sldMkLst>
          <pc:docMk/>
          <pc:sldMk cId="529637630" sldId="270"/>
        </pc:sldMkLst>
      </pc:sldChg>
      <pc:sldMasterChg chg="addSp delSp modSp mod modSldLayout">
        <pc:chgData name="William McIlroy" userId="fbb88a3a-975e-4bd1-a1e6-8d2748204e66" providerId="ADAL" clId="{C2F6F58A-1ADB-1843-AA35-91E288605302}" dt="2023-06-06T16:05:28.214" v="1623"/>
        <pc:sldMasterMkLst>
          <pc:docMk/>
          <pc:sldMasterMk cId="3189985633" sldId="2147483648"/>
        </pc:sldMasterMkLst>
        <pc:sldLayoutChg chg="addSp delSp modSp mod">
          <pc:chgData name="William McIlroy" userId="fbb88a3a-975e-4bd1-a1e6-8d2748204e66" providerId="ADAL" clId="{C2F6F58A-1ADB-1843-AA35-91E288605302}" dt="2023-06-06T16:05:23.819" v="1621"/>
          <pc:sldLayoutMkLst>
            <pc:docMk/>
            <pc:sldMasterMk cId="3189985633" sldId="2147483648"/>
            <pc:sldLayoutMk cId="2289889683" sldId="2147483649"/>
          </pc:sldLayoutMkLst>
        </pc:sldLayoutChg>
        <pc:sldLayoutChg chg="addSp delSp modSp mod">
          <pc:chgData name="William McIlroy" userId="fbb88a3a-975e-4bd1-a1e6-8d2748204e66" providerId="ADAL" clId="{C2F6F58A-1ADB-1843-AA35-91E288605302}" dt="2023-06-06T16:05:28.214" v="1623"/>
          <pc:sldLayoutMkLst>
            <pc:docMk/>
            <pc:sldMasterMk cId="3189985633" sldId="2147483648"/>
            <pc:sldLayoutMk cId="3599497033" sldId="2147483650"/>
          </pc:sldLayoutMkLst>
        </pc:sldLayoutChg>
      </pc:sldMasterChg>
      <pc:sldMasterChg chg="addSldLayout delSldLayout modSldLayout sldLayoutOrd">
        <pc:chgData name="William McIlroy" userId="fbb88a3a-975e-4bd1-a1e6-8d2748204e66" providerId="ADAL" clId="{C2F6F58A-1ADB-1843-AA35-91E288605302}" dt="2023-06-06T16:05:48.893" v="1635"/>
        <pc:sldMasterMkLst>
          <pc:docMk/>
          <pc:sldMasterMk cId="1334566187" sldId="2147483651"/>
        </pc:sldMasterMkLst>
        <pc:sldLayoutChg chg="modSp del mod ord">
          <pc:chgData name="William McIlroy" userId="fbb88a3a-975e-4bd1-a1e6-8d2748204e66" providerId="ADAL" clId="{C2F6F58A-1ADB-1843-AA35-91E288605302}" dt="2023-06-05T15:04:05.289" v="583" actId="2696"/>
          <pc:sldLayoutMkLst>
            <pc:docMk/>
            <pc:sldMasterMk cId="1334566187" sldId="2147483651"/>
            <pc:sldLayoutMk cId="4177785917" sldId="2147483652"/>
          </pc:sldLayoutMkLst>
        </pc:sldLayoutChg>
        <pc:sldLayoutChg chg="del">
          <pc:chgData name="William McIlroy" userId="fbb88a3a-975e-4bd1-a1e6-8d2748204e66" providerId="ADAL" clId="{C2F6F58A-1ADB-1843-AA35-91E288605302}" dt="2023-06-05T14:59:18.952" v="555" actId="2696"/>
          <pc:sldLayoutMkLst>
            <pc:docMk/>
            <pc:sldMasterMk cId="1334566187" sldId="2147483651"/>
            <pc:sldLayoutMk cId="4190988704" sldId="2147483653"/>
          </pc:sldLayoutMkLst>
        </pc:sldLayoutChg>
        <pc:sldLayoutChg chg="del">
          <pc:chgData name="William McIlroy" userId="fbb88a3a-975e-4bd1-a1e6-8d2748204e66" providerId="ADAL" clId="{C2F6F58A-1ADB-1843-AA35-91E288605302}" dt="2023-06-05T15:08:19.455" v="612" actId="2696"/>
          <pc:sldLayoutMkLst>
            <pc:docMk/>
            <pc:sldMasterMk cId="1334566187" sldId="2147483651"/>
            <pc:sldLayoutMk cId="3468009318" sldId="2147483661"/>
          </pc:sldLayoutMkLst>
        </pc:sldLayoutChg>
        <pc:sldLayoutChg chg="del">
          <pc:chgData name="William McIlroy" userId="fbb88a3a-975e-4bd1-a1e6-8d2748204e66" providerId="ADAL" clId="{C2F6F58A-1ADB-1843-AA35-91E288605302}" dt="2023-06-05T14:51:55.721" v="500" actId="2696"/>
          <pc:sldLayoutMkLst>
            <pc:docMk/>
            <pc:sldMasterMk cId="1334566187" sldId="2147483651"/>
            <pc:sldLayoutMk cId="3702282553" sldId="2147483662"/>
          </pc:sldLayoutMkLst>
        </pc:sldLayoutChg>
        <pc:sldLayoutChg chg="add del">
          <pc:chgData name="William McIlroy" userId="fbb88a3a-975e-4bd1-a1e6-8d2748204e66" providerId="ADAL" clId="{C2F6F58A-1ADB-1843-AA35-91E288605302}" dt="2023-06-05T14:58:51.013" v="552" actId="2696"/>
          <pc:sldLayoutMkLst>
            <pc:docMk/>
            <pc:sldMasterMk cId="1334566187" sldId="2147483651"/>
            <pc:sldLayoutMk cId="549111279" sldId="2147483663"/>
          </pc:sldLayoutMkLst>
        </pc:sldLayoutChg>
        <pc:sldLayoutChg chg="addSp delSp modSp mod ord">
          <pc:chgData name="William McIlroy" userId="fbb88a3a-975e-4bd1-a1e6-8d2748204e66" providerId="ADAL" clId="{C2F6F58A-1ADB-1843-AA35-91E288605302}" dt="2023-06-06T16:05:42.728" v="1631"/>
          <pc:sldLayoutMkLst>
            <pc:docMk/>
            <pc:sldMasterMk cId="1334566187" sldId="2147483651"/>
            <pc:sldLayoutMk cId="850253093" sldId="2147483716"/>
          </pc:sldLayoutMkLst>
        </pc:sldLayoutChg>
        <pc:sldLayoutChg chg="addSp delSp del mod">
          <pc:chgData name="William McIlroy" userId="fbb88a3a-975e-4bd1-a1e6-8d2748204e66" providerId="ADAL" clId="{C2F6F58A-1ADB-1843-AA35-91E288605302}" dt="2023-06-05T14:54:52.256" v="533" actId="2696"/>
          <pc:sldLayoutMkLst>
            <pc:docMk/>
            <pc:sldMasterMk cId="1334566187" sldId="2147483651"/>
            <pc:sldLayoutMk cId="2937517316" sldId="2147483717"/>
          </pc:sldLayoutMkLst>
        </pc:sldLayoutChg>
        <pc:sldLayoutChg chg="addSp delSp modSp add del mod ord">
          <pc:chgData name="William McIlroy" userId="fbb88a3a-975e-4bd1-a1e6-8d2748204e66" providerId="ADAL" clId="{C2F6F58A-1ADB-1843-AA35-91E288605302}" dt="2023-06-06T16:05:45.671" v="1633"/>
          <pc:sldLayoutMkLst>
            <pc:docMk/>
            <pc:sldMasterMk cId="1334566187" sldId="2147483651"/>
            <pc:sldLayoutMk cId="1607134103" sldId="2147483718"/>
          </pc:sldLayoutMkLst>
        </pc:sldLayoutChg>
        <pc:sldLayoutChg chg="addSp delSp modSp mod">
          <pc:chgData name="William McIlroy" userId="fbb88a3a-975e-4bd1-a1e6-8d2748204e66" providerId="ADAL" clId="{C2F6F58A-1ADB-1843-AA35-91E288605302}" dt="2023-06-06T16:05:39.702" v="1629"/>
          <pc:sldLayoutMkLst>
            <pc:docMk/>
            <pc:sldMasterMk cId="1334566187" sldId="2147483651"/>
            <pc:sldLayoutMk cId="4240613939" sldId="2147483719"/>
          </pc:sldLayoutMkLst>
        </pc:sldLayoutChg>
        <pc:sldLayoutChg chg="addSp delSp modSp mod">
          <pc:chgData name="William McIlroy" userId="fbb88a3a-975e-4bd1-a1e6-8d2748204e66" providerId="ADAL" clId="{C2F6F58A-1ADB-1843-AA35-91E288605302}" dt="2023-06-06T16:05:48.893" v="1635"/>
          <pc:sldLayoutMkLst>
            <pc:docMk/>
            <pc:sldMasterMk cId="1334566187" sldId="2147483651"/>
            <pc:sldLayoutMk cId="3144800452" sldId="2147483720"/>
          </pc:sldLayoutMkLst>
        </pc:sldLayoutChg>
        <pc:sldLayoutChg chg="new del mod">
          <pc:chgData name="William McIlroy" userId="fbb88a3a-975e-4bd1-a1e6-8d2748204e66" providerId="ADAL" clId="{C2F6F58A-1ADB-1843-AA35-91E288605302}" dt="2023-06-05T15:08:16.619" v="607" actId="2696"/>
          <pc:sldLayoutMkLst>
            <pc:docMk/>
            <pc:sldMasterMk cId="1334566187" sldId="2147483651"/>
            <pc:sldLayoutMk cId="408584081" sldId="2147483721"/>
          </pc:sldLayoutMkLst>
        </pc:sldLayoutChg>
        <pc:sldLayoutChg chg="new del mod">
          <pc:chgData name="William McIlroy" userId="fbb88a3a-975e-4bd1-a1e6-8d2748204e66" providerId="ADAL" clId="{C2F6F58A-1ADB-1843-AA35-91E288605302}" dt="2023-06-05T15:08:18.303" v="610" actId="11236"/>
          <pc:sldLayoutMkLst>
            <pc:docMk/>
            <pc:sldMasterMk cId="1334566187" sldId="2147483651"/>
            <pc:sldLayoutMk cId="3833225280" sldId="2147483721"/>
          </pc:sldLayoutMkLst>
        </pc:sldLayoutChg>
      </pc:sldMasterChg>
      <pc:sldMasterChg chg="addSldLayout delSldLayout modSldLayout">
        <pc:chgData name="William McIlroy" userId="fbb88a3a-975e-4bd1-a1e6-8d2748204e66" providerId="ADAL" clId="{C2F6F58A-1ADB-1843-AA35-91E288605302}" dt="2023-06-06T16:06:22.476" v="1651"/>
        <pc:sldMasterMkLst>
          <pc:docMk/>
          <pc:sldMasterMk cId="556173693" sldId="2147483654"/>
        </pc:sldMasterMkLst>
        <pc:sldLayoutChg chg="addSp delSp modSp mod">
          <pc:chgData name="William McIlroy" userId="fbb88a3a-975e-4bd1-a1e6-8d2748204e66" providerId="ADAL" clId="{C2F6F58A-1ADB-1843-AA35-91E288605302}" dt="2023-06-06T16:06:09.526" v="1645"/>
          <pc:sldLayoutMkLst>
            <pc:docMk/>
            <pc:sldMasterMk cId="556173693" sldId="2147483654"/>
            <pc:sldLayoutMk cId="1889866616" sldId="2147483655"/>
          </pc:sldLayoutMkLst>
        </pc:sldLayoutChg>
        <pc:sldLayoutChg chg="addSp delSp modSp mod">
          <pc:chgData name="William McIlroy" userId="fbb88a3a-975e-4bd1-a1e6-8d2748204e66" providerId="ADAL" clId="{C2F6F58A-1ADB-1843-AA35-91E288605302}" dt="2023-06-06T09:23:54.457" v="1009"/>
          <pc:sldLayoutMkLst>
            <pc:docMk/>
            <pc:sldMasterMk cId="556173693" sldId="2147483654"/>
            <pc:sldLayoutMk cId="1918984200" sldId="2147483656"/>
          </pc:sldLayoutMkLst>
        </pc:sldLayoutChg>
        <pc:sldLayoutChg chg="del">
          <pc:chgData name="William McIlroy" userId="fbb88a3a-975e-4bd1-a1e6-8d2748204e66" providerId="ADAL" clId="{C2F6F58A-1ADB-1843-AA35-91E288605302}" dt="2023-06-05T15:41:58.631" v="701" actId="2696"/>
          <pc:sldLayoutMkLst>
            <pc:docMk/>
            <pc:sldMasterMk cId="556173693" sldId="2147483654"/>
            <pc:sldLayoutMk cId="2139497983" sldId="2147483664"/>
          </pc:sldLayoutMkLst>
        </pc:sldLayoutChg>
        <pc:sldLayoutChg chg="del">
          <pc:chgData name="William McIlroy" userId="fbb88a3a-975e-4bd1-a1e6-8d2748204e66" providerId="ADAL" clId="{C2F6F58A-1ADB-1843-AA35-91E288605302}" dt="2023-06-05T15:43:09.293" v="714" actId="2696"/>
          <pc:sldLayoutMkLst>
            <pc:docMk/>
            <pc:sldMasterMk cId="556173693" sldId="2147483654"/>
            <pc:sldLayoutMk cId="3987541311" sldId="2147483665"/>
          </pc:sldLayoutMkLst>
        </pc:sldLayoutChg>
        <pc:sldLayoutChg chg="addSp delSp modSp mod">
          <pc:chgData name="William McIlroy" userId="fbb88a3a-975e-4bd1-a1e6-8d2748204e66" providerId="ADAL" clId="{C2F6F58A-1ADB-1843-AA35-91E288605302}" dt="2023-06-06T09:26:26.906" v="1030" actId="1076"/>
          <pc:sldLayoutMkLst>
            <pc:docMk/>
            <pc:sldMasterMk cId="556173693" sldId="2147483654"/>
            <pc:sldLayoutMk cId="2295402964" sldId="2147483666"/>
          </pc:sldLayoutMkLst>
        </pc:sldLayoutChg>
        <pc:sldLayoutChg chg="del">
          <pc:chgData name="William McIlroy" userId="fbb88a3a-975e-4bd1-a1e6-8d2748204e66" providerId="ADAL" clId="{C2F6F58A-1ADB-1843-AA35-91E288605302}" dt="2023-06-06T09:26:45.384" v="1031" actId="2696"/>
          <pc:sldLayoutMkLst>
            <pc:docMk/>
            <pc:sldMasterMk cId="556173693" sldId="2147483654"/>
            <pc:sldLayoutMk cId="3243480524" sldId="2147483667"/>
          </pc:sldLayoutMkLst>
        </pc:sldLayoutChg>
        <pc:sldLayoutChg chg="addSp delSp modSp mod">
          <pc:chgData name="William McIlroy" userId="fbb88a3a-975e-4bd1-a1e6-8d2748204e66" providerId="ADAL" clId="{C2F6F58A-1ADB-1843-AA35-91E288605302}" dt="2023-06-05T15:51:51.513" v="722"/>
          <pc:sldLayoutMkLst>
            <pc:docMk/>
            <pc:sldMasterMk cId="556173693" sldId="2147483654"/>
            <pc:sldLayoutMk cId="691459152" sldId="2147483704"/>
          </pc:sldLayoutMkLst>
        </pc:sldLayoutChg>
        <pc:sldLayoutChg chg="addSp delSp modSp mod">
          <pc:chgData name="William McIlroy" userId="fbb88a3a-975e-4bd1-a1e6-8d2748204e66" providerId="ADAL" clId="{C2F6F58A-1ADB-1843-AA35-91E288605302}" dt="2023-06-05T15:52:41.976" v="742" actId="478"/>
          <pc:sldLayoutMkLst>
            <pc:docMk/>
            <pc:sldMasterMk cId="556173693" sldId="2147483654"/>
            <pc:sldLayoutMk cId="1945217402" sldId="2147483705"/>
          </pc:sldLayoutMkLst>
        </pc:sldLayoutChg>
        <pc:sldLayoutChg chg="del">
          <pc:chgData name="William McIlroy" userId="fbb88a3a-975e-4bd1-a1e6-8d2748204e66" providerId="ADAL" clId="{C2F6F58A-1ADB-1843-AA35-91E288605302}" dt="2023-06-05T15:42:49.232" v="709" actId="2696"/>
          <pc:sldLayoutMkLst>
            <pc:docMk/>
            <pc:sldMasterMk cId="556173693" sldId="2147483654"/>
            <pc:sldLayoutMk cId="488763255" sldId="2147483725"/>
          </pc:sldLayoutMkLst>
        </pc:sldLayoutChg>
        <pc:sldLayoutChg chg="addSp delSp modSp mod">
          <pc:chgData name="William McIlroy" userId="fbb88a3a-975e-4bd1-a1e6-8d2748204e66" providerId="ADAL" clId="{C2F6F58A-1ADB-1843-AA35-91E288605302}" dt="2023-06-06T16:06:11.992" v="1647"/>
          <pc:sldLayoutMkLst>
            <pc:docMk/>
            <pc:sldMasterMk cId="556173693" sldId="2147483654"/>
            <pc:sldLayoutMk cId="122851623" sldId="2147483726"/>
          </pc:sldLayoutMkLst>
        </pc:sldLayoutChg>
        <pc:sldLayoutChg chg="addSp delSp modSp mod">
          <pc:chgData name="William McIlroy" userId="fbb88a3a-975e-4bd1-a1e6-8d2748204e66" providerId="ADAL" clId="{C2F6F58A-1ADB-1843-AA35-91E288605302}" dt="2023-06-06T16:06:19.071" v="1649"/>
          <pc:sldLayoutMkLst>
            <pc:docMk/>
            <pc:sldMasterMk cId="556173693" sldId="2147483654"/>
            <pc:sldLayoutMk cId="3983464911" sldId="2147483731"/>
          </pc:sldLayoutMkLst>
        </pc:sldLayoutChg>
        <pc:sldLayoutChg chg="addSp delSp modSp add mod modTransition">
          <pc:chgData name="William McIlroy" userId="fbb88a3a-975e-4bd1-a1e6-8d2748204e66" providerId="ADAL" clId="{C2F6F58A-1ADB-1843-AA35-91E288605302}" dt="2023-06-06T16:06:22.476" v="1651"/>
          <pc:sldLayoutMkLst>
            <pc:docMk/>
            <pc:sldMasterMk cId="556173693" sldId="2147483654"/>
            <pc:sldLayoutMk cId="3987571908" sldId="2147483732"/>
          </pc:sldLayoutMkLst>
        </pc:sldLayoutChg>
      </pc:sldMasterChg>
      <pc:sldMasterChg chg="modSldLayout">
        <pc:chgData name="William McIlroy" userId="fbb88a3a-975e-4bd1-a1e6-8d2748204e66" providerId="ADAL" clId="{C2F6F58A-1ADB-1843-AA35-91E288605302}" dt="2023-06-06T14:19:10.370" v="1305" actId="735"/>
        <pc:sldMasterMkLst>
          <pc:docMk/>
          <pc:sldMasterMk cId="1135501383" sldId="2147483657"/>
        </pc:sldMasterMkLst>
        <pc:sldLayoutChg chg="addSp delSp modSp mod">
          <pc:chgData name="William McIlroy" userId="fbb88a3a-975e-4bd1-a1e6-8d2748204e66" providerId="ADAL" clId="{C2F6F58A-1ADB-1843-AA35-91E288605302}" dt="2023-06-06T14:19:10.370" v="1305" actId="735"/>
          <pc:sldLayoutMkLst>
            <pc:docMk/>
            <pc:sldMasterMk cId="1135501383" sldId="2147483657"/>
            <pc:sldLayoutMk cId="437863461" sldId="2147483658"/>
          </pc:sldLayoutMkLst>
        </pc:sldLayoutChg>
        <pc:sldLayoutChg chg="addSp delSp modSp mod">
          <pc:chgData name="William McIlroy" userId="fbb88a3a-975e-4bd1-a1e6-8d2748204e66" providerId="ADAL" clId="{C2F6F58A-1ADB-1843-AA35-91E288605302}" dt="2023-06-05T15:58:35.980" v="795" actId="167"/>
          <pc:sldLayoutMkLst>
            <pc:docMk/>
            <pc:sldMasterMk cId="1135501383" sldId="2147483657"/>
            <pc:sldLayoutMk cId="1122218862" sldId="2147483659"/>
          </pc:sldLayoutMkLst>
        </pc:sldLayoutChg>
        <pc:sldLayoutChg chg="addSp delSp modSp mod">
          <pc:chgData name="William McIlroy" userId="fbb88a3a-975e-4bd1-a1e6-8d2748204e66" providerId="ADAL" clId="{C2F6F58A-1ADB-1843-AA35-91E288605302}" dt="2023-06-05T15:59:30.422" v="811"/>
          <pc:sldLayoutMkLst>
            <pc:docMk/>
            <pc:sldMasterMk cId="1135501383" sldId="2147483657"/>
            <pc:sldLayoutMk cId="2858251540" sldId="2147483668"/>
          </pc:sldLayoutMkLst>
        </pc:sldLayoutChg>
        <pc:sldLayoutChg chg="addSp delSp modSp mod">
          <pc:chgData name="William McIlroy" userId="fbb88a3a-975e-4bd1-a1e6-8d2748204e66" providerId="ADAL" clId="{C2F6F58A-1ADB-1843-AA35-91E288605302}" dt="2023-06-05T15:59:55.084" v="816" actId="207"/>
          <pc:sldLayoutMkLst>
            <pc:docMk/>
            <pc:sldMasterMk cId="1135501383" sldId="2147483657"/>
            <pc:sldLayoutMk cId="1040817581" sldId="2147483669"/>
          </pc:sldLayoutMkLst>
        </pc:sldLayoutChg>
      </pc:sldMasterChg>
      <pc:sldMasterChg chg="delSldLayout modSldLayout">
        <pc:chgData name="William McIlroy" userId="fbb88a3a-975e-4bd1-a1e6-8d2748204e66" providerId="ADAL" clId="{C2F6F58A-1ADB-1843-AA35-91E288605302}" dt="2023-06-06T08:11:35.162" v="830" actId="2696"/>
        <pc:sldMasterMkLst>
          <pc:docMk/>
          <pc:sldMasterMk cId="2659536003" sldId="2147483675"/>
        </pc:sldMasterMkLst>
        <pc:sldLayoutChg chg="del">
          <pc:chgData name="William McIlroy" userId="fbb88a3a-975e-4bd1-a1e6-8d2748204e66" providerId="ADAL" clId="{C2F6F58A-1ADB-1843-AA35-91E288605302}" dt="2023-06-06T08:11:34.109" v="827" actId="2696"/>
          <pc:sldLayoutMkLst>
            <pc:docMk/>
            <pc:sldMasterMk cId="2659536003" sldId="2147483675"/>
            <pc:sldLayoutMk cId="438723618" sldId="2147483676"/>
          </pc:sldLayoutMkLst>
        </pc:sldLayoutChg>
        <pc:sldLayoutChg chg="del">
          <pc:chgData name="William McIlroy" userId="fbb88a3a-975e-4bd1-a1e6-8d2748204e66" providerId="ADAL" clId="{C2F6F58A-1ADB-1843-AA35-91E288605302}" dt="2023-06-06T08:11:34.434" v="828" actId="2696"/>
          <pc:sldLayoutMkLst>
            <pc:docMk/>
            <pc:sldMasterMk cId="2659536003" sldId="2147483675"/>
            <pc:sldLayoutMk cId="204710967" sldId="2147483677"/>
          </pc:sldLayoutMkLst>
        </pc:sldLayoutChg>
        <pc:sldLayoutChg chg="del">
          <pc:chgData name="William McIlroy" userId="fbb88a3a-975e-4bd1-a1e6-8d2748204e66" providerId="ADAL" clId="{C2F6F58A-1ADB-1843-AA35-91E288605302}" dt="2023-06-06T08:11:34.783" v="829" actId="2696"/>
          <pc:sldLayoutMkLst>
            <pc:docMk/>
            <pc:sldMasterMk cId="2659536003" sldId="2147483675"/>
            <pc:sldLayoutMk cId="2590335805" sldId="2147483678"/>
          </pc:sldLayoutMkLst>
        </pc:sldLayoutChg>
        <pc:sldLayoutChg chg="del">
          <pc:chgData name="William McIlroy" userId="fbb88a3a-975e-4bd1-a1e6-8d2748204e66" providerId="ADAL" clId="{C2F6F58A-1ADB-1843-AA35-91E288605302}" dt="2023-06-06T08:11:35.162" v="830" actId="2696"/>
          <pc:sldLayoutMkLst>
            <pc:docMk/>
            <pc:sldMasterMk cId="2659536003" sldId="2147483675"/>
            <pc:sldLayoutMk cId="2755918954" sldId="2147483679"/>
          </pc:sldLayoutMkLst>
        </pc:sldLayoutChg>
        <pc:sldLayoutChg chg="addSp delSp modSp mod">
          <pc:chgData name="William McIlroy" userId="fbb88a3a-975e-4bd1-a1e6-8d2748204e66" providerId="ADAL" clId="{C2F6F58A-1ADB-1843-AA35-91E288605302}" dt="2023-06-06T08:11:13.106" v="822"/>
          <pc:sldLayoutMkLst>
            <pc:docMk/>
            <pc:sldMasterMk cId="2659536003" sldId="2147483675"/>
            <pc:sldLayoutMk cId="3348037489" sldId="2147483727"/>
          </pc:sldLayoutMkLst>
        </pc:sldLayoutChg>
        <pc:sldLayoutChg chg="addSp delSp modSp mod">
          <pc:chgData name="William McIlroy" userId="fbb88a3a-975e-4bd1-a1e6-8d2748204e66" providerId="ADAL" clId="{C2F6F58A-1ADB-1843-AA35-91E288605302}" dt="2023-06-06T08:11:04.733" v="820" actId="1076"/>
          <pc:sldLayoutMkLst>
            <pc:docMk/>
            <pc:sldMasterMk cId="2659536003" sldId="2147483675"/>
            <pc:sldLayoutMk cId="3332029634" sldId="2147483728"/>
          </pc:sldLayoutMkLst>
        </pc:sldLayoutChg>
        <pc:sldLayoutChg chg="addSp delSp modSp mod">
          <pc:chgData name="William McIlroy" userId="fbb88a3a-975e-4bd1-a1e6-8d2748204e66" providerId="ADAL" clId="{C2F6F58A-1ADB-1843-AA35-91E288605302}" dt="2023-06-06T08:11:24.699" v="824"/>
          <pc:sldLayoutMkLst>
            <pc:docMk/>
            <pc:sldMasterMk cId="2659536003" sldId="2147483675"/>
            <pc:sldLayoutMk cId="3803205375" sldId="2147483729"/>
          </pc:sldLayoutMkLst>
        </pc:sldLayoutChg>
        <pc:sldLayoutChg chg="addSp delSp modSp mod">
          <pc:chgData name="William McIlroy" userId="fbb88a3a-975e-4bd1-a1e6-8d2748204e66" providerId="ADAL" clId="{C2F6F58A-1ADB-1843-AA35-91E288605302}" dt="2023-06-06T08:11:28.219" v="826"/>
          <pc:sldLayoutMkLst>
            <pc:docMk/>
            <pc:sldMasterMk cId="2659536003" sldId="2147483675"/>
            <pc:sldLayoutMk cId="1926911844" sldId="2147483730"/>
          </pc:sldLayoutMkLst>
        </pc:sldLayoutChg>
      </pc:sldMasterChg>
      <pc:sldMasterChg chg="modSldLayout">
        <pc:chgData name="William McIlroy" userId="fbb88a3a-975e-4bd1-a1e6-8d2748204e66" providerId="ADAL" clId="{C2F6F58A-1ADB-1843-AA35-91E288605302}" dt="2023-06-06T08:14:38.027" v="874" actId="207"/>
        <pc:sldMasterMkLst>
          <pc:docMk/>
          <pc:sldMasterMk cId="3373001889" sldId="2147483680"/>
        </pc:sldMasterMkLst>
        <pc:sldLayoutChg chg="addSp delSp modSp mod">
          <pc:chgData name="William McIlroy" userId="fbb88a3a-975e-4bd1-a1e6-8d2748204e66" providerId="ADAL" clId="{C2F6F58A-1ADB-1843-AA35-91E288605302}" dt="2023-06-06T08:13:51.435" v="859" actId="12789"/>
          <pc:sldLayoutMkLst>
            <pc:docMk/>
            <pc:sldMasterMk cId="3373001889" sldId="2147483680"/>
            <pc:sldLayoutMk cId="1970428892" sldId="2147483681"/>
          </pc:sldLayoutMkLst>
        </pc:sldLayoutChg>
        <pc:sldLayoutChg chg="addSp delSp modSp mod">
          <pc:chgData name="William McIlroy" userId="fbb88a3a-975e-4bd1-a1e6-8d2748204e66" providerId="ADAL" clId="{C2F6F58A-1ADB-1843-AA35-91E288605302}" dt="2023-06-06T08:14:04.483" v="866"/>
          <pc:sldLayoutMkLst>
            <pc:docMk/>
            <pc:sldMasterMk cId="3373001889" sldId="2147483680"/>
            <pc:sldLayoutMk cId="1311314503" sldId="2147483682"/>
          </pc:sldLayoutMkLst>
        </pc:sldLayoutChg>
        <pc:sldLayoutChg chg="addSp delSp modSp mod">
          <pc:chgData name="William McIlroy" userId="fbb88a3a-975e-4bd1-a1e6-8d2748204e66" providerId="ADAL" clId="{C2F6F58A-1ADB-1843-AA35-91E288605302}" dt="2023-06-06T08:14:14.170" v="868"/>
          <pc:sldLayoutMkLst>
            <pc:docMk/>
            <pc:sldMasterMk cId="3373001889" sldId="2147483680"/>
            <pc:sldLayoutMk cId="4203478831" sldId="2147483683"/>
          </pc:sldLayoutMkLst>
        </pc:sldLayoutChg>
        <pc:sldLayoutChg chg="addSp delSp modSp mod">
          <pc:chgData name="William McIlroy" userId="fbb88a3a-975e-4bd1-a1e6-8d2748204e66" providerId="ADAL" clId="{C2F6F58A-1ADB-1843-AA35-91E288605302}" dt="2023-06-06T08:14:38.027" v="874" actId="207"/>
          <pc:sldLayoutMkLst>
            <pc:docMk/>
            <pc:sldMasterMk cId="3373001889" sldId="2147483680"/>
            <pc:sldLayoutMk cId="636611047" sldId="2147483684"/>
          </pc:sldLayoutMkLst>
        </pc:sldLayoutChg>
      </pc:sldMasterChg>
      <pc:sldMasterChg chg="modSldLayout">
        <pc:chgData name="William McIlroy" userId="fbb88a3a-975e-4bd1-a1e6-8d2748204e66" providerId="ADAL" clId="{C2F6F58A-1ADB-1843-AA35-91E288605302}" dt="2023-06-06T08:18:22.053" v="940" actId="478"/>
        <pc:sldMasterMkLst>
          <pc:docMk/>
          <pc:sldMasterMk cId="134724207" sldId="2147483685"/>
        </pc:sldMasterMkLst>
        <pc:sldLayoutChg chg="addSp delSp modSp mod">
          <pc:chgData name="William McIlroy" userId="fbb88a3a-975e-4bd1-a1e6-8d2748204e66" providerId="ADAL" clId="{C2F6F58A-1ADB-1843-AA35-91E288605302}" dt="2023-06-06T08:15:52.325" v="881"/>
          <pc:sldLayoutMkLst>
            <pc:docMk/>
            <pc:sldMasterMk cId="134724207" sldId="2147483685"/>
            <pc:sldLayoutMk cId="3563168103" sldId="2147483686"/>
          </pc:sldLayoutMkLst>
        </pc:sldLayoutChg>
        <pc:sldLayoutChg chg="addSp delSp modSp mod">
          <pc:chgData name="William McIlroy" userId="fbb88a3a-975e-4bd1-a1e6-8d2748204e66" providerId="ADAL" clId="{C2F6F58A-1ADB-1843-AA35-91E288605302}" dt="2023-06-06T08:17:27.366" v="928" actId="207"/>
          <pc:sldLayoutMkLst>
            <pc:docMk/>
            <pc:sldMasterMk cId="134724207" sldId="2147483685"/>
            <pc:sldLayoutMk cId="1369948985" sldId="2147483688"/>
          </pc:sldLayoutMkLst>
        </pc:sldLayoutChg>
        <pc:sldLayoutChg chg="addSp delSp modSp mod">
          <pc:chgData name="William McIlroy" userId="fbb88a3a-975e-4bd1-a1e6-8d2748204e66" providerId="ADAL" clId="{C2F6F58A-1ADB-1843-AA35-91E288605302}" dt="2023-06-06T08:16:13.069" v="885" actId="207"/>
          <pc:sldLayoutMkLst>
            <pc:docMk/>
            <pc:sldMasterMk cId="134724207" sldId="2147483685"/>
            <pc:sldLayoutMk cId="1004674603" sldId="2147483690"/>
          </pc:sldLayoutMkLst>
        </pc:sldLayoutChg>
        <pc:sldLayoutChg chg="addSp delSp modSp mod">
          <pc:chgData name="William McIlroy" userId="fbb88a3a-975e-4bd1-a1e6-8d2748204e66" providerId="ADAL" clId="{C2F6F58A-1ADB-1843-AA35-91E288605302}" dt="2023-06-06T08:16:22.126" v="889" actId="207"/>
          <pc:sldLayoutMkLst>
            <pc:docMk/>
            <pc:sldMasterMk cId="134724207" sldId="2147483685"/>
            <pc:sldLayoutMk cId="2989861974" sldId="2147483691"/>
          </pc:sldLayoutMkLst>
        </pc:sldLayoutChg>
        <pc:sldLayoutChg chg="addSp delSp modSp mod">
          <pc:chgData name="William McIlroy" userId="fbb88a3a-975e-4bd1-a1e6-8d2748204e66" providerId="ADAL" clId="{C2F6F58A-1ADB-1843-AA35-91E288605302}" dt="2023-06-06T08:17:57.642" v="935" actId="207"/>
          <pc:sldLayoutMkLst>
            <pc:docMk/>
            <pc:sldMasterMk cId="134724207" sldId="2147483685"/>
            <pc:sldLayoutMk cId="3326730274" sldId="2147483692"/>
          </pc:sldLayoutMkLst>
        </pc:sldLayoutChg>
        <pc:sldLayoutChg chg="addSp delSp modSp mod">
          <pc:chgData name="William McIlroy" userId="fbb88a3a-975e-4bd1-a1e6-8d2748204e66" providerId="ADAL" clId="{C2F6F58A-1ADB-1843-AA35-91E288605302}" dt="2023-06-06T08:18:22.053" v="940" actId="478"/>
          <pc:sldLayoutMkLst>
            <pc:docMk/>
            <pc:sldMasterMk cId="134724207" sldId="2147483685"/>
            <pc:sldLayoutMk cId="3024532083" sldId="2147483693"/>
          </pc:sldLayoutMkLst>
        </pc:sldLayoutChg>
      </pc:sldMasterChg>
      <pc:sldMasterChg chg="modSldLayout">
        <pc:chgData name="William McIlroy" userId="fbb88a3a-975e-4bd1-a1e6-8d2748204e66" providerId="ADAL" clId="{C2F6F58A-1ADB-1843-AA35-91E288605302}" dt="2023-06-06T08:24:32.537" v="957" actId="207"/>
        <pc:sldMasterMkLst>
          <pc:docMk/>
          <pc:sldMasterMk cId="1477514381" sldId="2147483694"/>
        </pc:sldMasterMkLst>
        <pc:sldLayoutChg chg="addSp delSp modSp mod">
          <pc:chgData name="William McIlroy" userId="fbb88a3a-975e-4bd1-a1e6-8d2748204e66" providerId="ADAL" clId="{C2F6F58A-1ADB-1843-AA35-91E288605302}" dt="2023-06-06T08:20:23.936" v="944"/>
          <pc:sldLayoutMkLst>
            <pc:docMk/>
            <pc:sldMasterMk cId="1477514381" sldId="2147483694"/>
            <pc:sldLayoutMk cId="965068171" sldId="2147483695"/>
          </pc:sldLayoutMkLst>
        </pc:sldLayoutChg>
        <pc:sldLayoutChg chg="addSp delSp modSp mod">
          <pc:chgData name="William McIlroy" userId="fbb88a3a-975e-4bd1-a1e6-8d2748204e66" providerId="ADAL" clId="{C2F6F58A-1ADB-1843-AA35-91E288605302}" dt="2023-06-06T08:20:48.575" v="948"/>
          <pc:sldLayoutMkLst>
            <pc:docMk/>
            <pc:sldMasterMk cId="1477514381" sldId="2147483694"/>
            <pc:sldLayoutMk cId="1202392702" sldId="2147483696"/>
          </pc:sldLayoutMkLst>
        </pc:sldLayoutChg>
        <pc:sldLayoutChg chg="addSp delSp modSp mod">
          <pc:chgData name="William McIlroy" userId="fbb88a3a-975e-4bd1-a1e6-8d2748204e66" providerId="ADAL" clId="{C2F6F58A-1ADB-1843-AA35-91E288605302}" dt="2023-06-06T08:21:11.381" v="952" actId="207"/>
          <pc:sldLayoutMkLst>
            <pc:docMk/>
            <pc:sldMasterMk cId="1477514381" sldId="2147483694"/>
            <pc:sldLayoutMk cId="3023596760" sldId="2147483697"/>
          </pc:sldLayoutMkLst>
        </pc:sldLayoutChg>
        <pc:sldLayoutChg chg="addSp delSp modSp mod">
          <pc:chgData name="William McIlroy" userId="fbb88a3a-975e-4bd1-a1e6-8d2748204e66" providerId="ADAL" clId="{C2F6F58A-1ADB-1843-AA35-91E288605302}" dt="2023-06-06T08:24:32.537" v="957" actId="207"/>
          <pc:sldLayoutMkLst>
            <pc:docMk/>
            <pc:sldMasterMk cId="1477514381" sldId="2147483694"/>
            <pc:sldLayoutMk cId="3919429931" sldId="2147483698"/>
          </pc:sldLayoutMkLst>
        </pc:sldLayoutChg>
      </pc:sldMasterChg>
      <pc:sldMasterChg chg="modSldLayout">
        <pc:chgData name="William McIlroy" userId="fbb88a3a-975e-4bd1-a1e6-8d2748204e66" providerId="ADAL" clId="{C2F6F58A-1ADB-1843-AA35-91E288605302}" dt="2023-06-06T16:06:37.200" v="1655"/>
        <pc:sldMasterMkLst>
          <pc:docMk/>
          <pc:sldMasterMk cId="1336206287" sldId="2147483699"/>
        </pc:sldMasterMkLst>
        <pc:sldLayoutChg chg="addSp delSp modSp mod">
          <pc:chgData name="William McIlroy" userId="fbb88a3a-975e-4bd1-a1e6-8d2748204e66" providerId="ADAL" clId="{C2F6F58A-1ADB-1843-AA35-91E288605302}" dt="2023-06-06T16:06:32.568" v="1653"/>
          <pc:sldLayoutMkLst>
            <pc:docMk/>
            <pc:sldMasterMk cId="1336206287" sldId="2147483699"/>
            <pc:sldLayoutMk cId="2802412213" sldId="2147483700"/>
          </pc:sldLayoutMkLst>
        </pc:sldLayoutChg>
        <pc:sldLayoutChg chg="addSp delSp modSp mod">
          <pc:chgData name="William McIlroy" userId="fbb88a3a-975e-4bd1-a1e6-8d2748204e66" providerId="ADAL" clId="{C2F6F58A-1ADB-1843-AA35-91E288605302}" dt="2023-06-06T16:06:37.200" v="1655"/>
          <pc:sldLayoutMkLst>
            <pc:docMk/>
            <pc:sldMasterMk cId="1336206287" sldId="2147483699"/>
            <pc:sldLayoutMk cId="3609371888" sldId="2147483703"/>
          </pc:sldLayoutMkLst>
        </pc:sldLayoutChg>
      </pc:sldMasterChg>
      <pc:sldMasterChg chg="addSldLayout delSldLayout modSldLayout">
        <pc:chgData name="William McIlroy" userId="fbb88a3a-975e-4bd1-a1e6-8d2748204e66" providerId="ADAL" clId="{C2F6F58A-1ADB-1843-AA35-91E288605302}" dt="2023-06-06T16:06:05.546" v="1643"/>
        <pc:sldMasterMkLst>
          <pc:docMk/>
          <pc:sldMasterMk cId="1809215776" sldId="2147483706"/>
        </pc:sldMasterMkLst>
        <pc:sldLayoutChg chg="del">
          <pc:chgData name="William McIlroy" userId="fbb88a3a-975e-4bd1-a1e6-8d2748204e66" providerId="ADAL" clId="{C2F6F58A-1ADB-1843-AA35-91E288605302}" dt="2023-06-05T15:16:12.879" v="658" actId="2696"/>
          <pc:sldLayoutMkLst>
            <pc:docMk/>
            <pc:sldMasterMk cId="1809215776" sldId="2147483706"/>
            <pc:sldLayoutMk cId="3986168037" sldId="2147483707"/>
          </pc:sldLayoutMkLst>
        </pc:sldLayoutChg>
        <pc:sldLayoutChg chg="modSp del">
          <pc:chgData name="William McIlroy" userId="fbb88a3a-975e-4bd1-a1e6-8d2748204e66" providerId="ADAL" clId="{C2F6F58A-1ADB-1843-AA35-91E288605302}" dt="2023-06-05T15:20:26.606" v="681" actId="2696"/>
          <pc:sldLayoutMkLst>
            <pc:docMk/>
            <pc:sldMasterMk cId="1809215776" sldId="2147483706"/>
            <pc:sldLayoutMk cId="2620491600" sldId="2147483708"/>
          </pc:sldLayoutMkLst>
        </pc:sldLayoutChg>
        <pc:sldLayoutChg chg="del">
          <pc:chgData name="William McIlroy" userId="fbb88a3a-975e-4bd1-a1e6-8d2748204e66" providerId="ADAL" clId="{C2F6F58A-1ADB-1843-AA35-91E288605302}" dt="2023-06-05T15:20:04.464" v="676" actId="2696"/>
          <pc:sldLayoutMkLst>
            <pc:docMk/>
            <pc:sldMasterMk cId="1809215776" sldId="2147483706"/>
            <pc:sldLayoutMk cId="4239127197" sldId="2147483709"/>
          </pc:sldLayoutMkLst>
        </pc:sldLayoutChg>
        <pc:sldLayoutChg chg="del">
          <pc:chgData name="William McIlroy" userId="fbb88a3a-975e-4bd1-a1e6-8d2748204e66" providerId="ADAL" clId="{C2F6F58A-1ADB-1843-AA35-91E288605302}" dt="2023-06-05T15:20:05.230" v="677" actId="2696"/>
          <pc:sldLayoutMkLst>
            <pc:docMk/>
            <pc:sldMasterMk cId="1809215776" sldId="2147483706"/>
            <pc:sldLayoutMk cId="2051867076" sldId="2147483710"/>
          </pc:sldLayoutMkLst>
        </pc:sldLayoutChg>
        <pc:sldLayoutChg chg="del">
          <pc:chgData name="William McIlroy" userId="fbb88a3a-975e-4bd1-a1e6-8d2748204e66" providerId="ADAL" clId="{C2F6F58A-1ADB-1843-AA35-91E288605302}" dt="2023-06-05T15:20:05.893" v="678" actId="2696"/>
          <pc:sldLayoutMkLst>
            <pc:docMk/>
            <pc:sldMasterMk cId="1809215776" sldId="2147483706"/>
            <pc:sldLayoutMk cId="1323846539" sldId="2147483711"/>
          </pc:sldLayoutMkLst>
        </pc:sldLayoutChg>
        <pc:sldLayoutChg chg="addSp delSp modSp mod">
          <pc:chgData name="William McIlroy" userId="fbb88a3a-975e-4bd1-a1e6-8d2748204e66" providerId="ADAL" clId="{C2F6F58A-1ADB-1843-AA35-91E288605302}" dt="2023-06-06T16:05:53.766" v="1637"/>
          <pc:sldLayoutMkLst>
            <pc:docMk/>
            <pc:sldMasterMk cId="1809215776" sldId="2147483706"/>
            <pc:sldLayoutMk cId="3662834696" sldId="2147483721"/>
          </pc:sldLayoutMkLst>
        </pc:sldLayoutChg>
        <pc:sldLayoutChg chg="addSp delSp modSp mod">
          <pc:chgData name="William McIlroy" userId="fbb88a3a-975e-4bd1-a1e6-8d2748204e66" providerId="ADAL" clId="{C2F6F58A-1ADB-1843-AA35-91E288605302}" dt="2023-06-06T16:05:59.007" v="1639"/>
          <pc:sldLayoutMkLst>
            <pc:docMk/>
            <pc:sldMasterMk cId="1809215776" sldId="2147483706"/>
            <pc:sldLayoutMk cId="3312195687" sldId="2147483722"/>
          </pc:sldLayoutMkLst>
        </pc:sldLayoutChg>
        <pc:sldLayoutChg chg="addSp delSp modSp add del mod">
          <pc:chgData name="William McIlroy" userId="fbb88a3a-975e-4bd1-a1e6-8d2748204e66" providerId="ADAL" clId="{C2F6F58A-1ADB-1843-AA35-91E288605302}" dt="2023-06-06T16:06:01.876" v="1641"/>
          <pc:sldLayoutMkLst>
            <pc:docMk/>
            <pc:sldMasterMk cId="1809215776" sldId="2147483706"/>
            <pc:sldLayoutMk cId="3349605080" sldId="2147483723"/>
          </pc:sldLayoutMkLst>
        </pc:sldLayoutChg>
        <pc:sldLayoutChg chg="addSp delSp modSp add del mod">
          <pc:chgData name="William McIlroy" userId="fbb88a3a-975e-4bd1-a1e6-8d2748204e66" providerId="ADAL" clId="{C2F6F58A-1ADB-1843-AA35-91E288605302}" dt="2023-06-06T16:06:05.546" v="1643"/>
          <pc:sldLayoutMkLst>
            <pc:docMk/>
            <pc:sldMasterMk cId="1809215776" sldId="2147483706"/>
            <pc:sldLayoutMk cId="3683044034" sldId="2147483724"/>
          </pc:sldLayoutMkLst>
        </pc:sldLayoutChg>
      </pc:sldMasterChg>
      <pc:sldMasterChg chg="delSldLayout modSldLayout">
        <pc:chgData name="William McIlroy" userId="fbb88a3a-975e-4bd1-a1e6-8d2748204e66" providerId="ADAL" clId="{C2F6F58A-1ADB-1843-AA35-91E288605302}" dt="2023-06-06T16:05:35.391" v="1627"/>
        <pc:sldMasterMkLst>
          <pc:docMk/>
          <pc:sldMasterMk cId="4087532478" sldId="2147483712"/>
        </pc:sldMasterMkLst>
        <pc:sldLayoutChg chg="addSp delSp modSp mod">
          <pc:chgData name="William McIlroy" userId="fbb88a3a-975e-4bd1-a1e6-8d2748204e66" providerId="ADAL" clId="{C2F6F58A-1ADB-1843-AA35-91E288605302}" dt="2023-06-06T16:05:31.972" v="1625"/>
          <pc:sldLayoutMkLst>
            <pc:docMk/>
            <pc:sldMasterMk cId="4087532478" sldId="2147483712"/>
            <pc:sldLayoutMk cId="4176594986" sldId="2147483713"/>
          </pc:sldLayoutMkLst>
        </pc:sldLayoutChg>
        <pc:sldLayoutChg chg="del">
          <pc:chgData name="William McIlroy" userId="fbb88a3a-975e-4bd1-a1e6-8d2748204e66" providerId="ADAL" clId="{C2F6F58A-1ADB-1843-AA35-91E288605302}" dt="2023-06-05T13:44:10.929" v="468" actId="2696"/>
          <pc:sldLayoutMkLst>
            <pc:docMk/>
            <pc:sldMasterMk cId="4087532478" sldId="2147483712"/>
            <pc:sldLayoutMk cId="1031984074" sldId="2147483714"/>
          </pc:sldLayoutMkLst>
        </pc:sldLayoutChg>
        <pc:sldLayoutChg chg="addSp delSp modSp mod">
          <pc:chgData name="William McIlroy" userId="fbb88a3a-975e-4bd1-a1e6-8d2748204e66" providerId="ADAL" clId="{C2F6F58A-1ADB-1843-AA35-91E288605302}" dt="2023-06-06T16:05:35.391" v="1627"/>
          <pc:sldLayoutMkLst>
            <pc:docMk/>
            <pc:sldMasterMk cId="4087532478" sldId="2147483712"/>
            <pc:sldLayoutMk cId="1005354503" sldId="2147483715"/>
          </pc:sldLayoutMkLst>
        </pc:sldLayoutChg>
      </pc:sldMasterChg>
    </pc:docChg>
  </pc:docChgLst>
  <pc:docChgLst>
    <pc:chgData clId="Web-{69A3FFD0-6BE3-7ECA-4825-3834452A2E54}"/>
    <pc:docChg chg="modSld">
      <pc:chgData name="" userId="" providerId="" clId="Web-{69A3FFD0-6BE3-7ECA-4825-3834452A2E54}" dt="2025-03-17T14:30:39.019" v="1" actId="20577"/>
      <pc:docMkLst>
        <pc:docMk/>
      </pc:docMkLst>
      <pc:sldChg chg="modSp">
        <pc:chgData name="" userId="" providerId="" clId="Web-{69A3FFD0-6BE3-7ECA-4825-3834452A2E54}" dt="2025-03-17T14:30:39.019" v="1" actId="20577"/>
        <pc:sldMkLst>
          <pc:docMk/>
          <pc:sldMk cId="1966590150" sldId="279"/>
        </pc:sldMkLst>
        <pc:spChg chg="mod">
          <ac:chgData name="" userId="" providerId="" clId="Web-{69A3FFD0-6BE3-7ECA-4825-3834452A2E54}" dt="2025-03-17T14:30:39.019" v="1" actId="20577"/>
          <ac:spMkLst>
            <pc:docMk/>
            <pc:sldMk cId="1966590150" sldId="279"/>
            <ac:spMk id="3" creationId="{E0DB4C21-0FAB-BA70-12D2-0EE3DEA0F3E2}"/>
          </ac:spMkLst>
        </pc:spChg>
      </pc:sldChg>
    </pc:docChg>
  </pc:docChgLst>
  <pc:docChgLst>
    <pc:chgData name="Julie Smith (ARM - Staff)" userId="a8d7866a-c9a0-4f59-bac0-d3382170ab56" providerId="ADAL" clId="{03C77247-1AB3-4E58-97F8-9975FD1853DF}"/>
    <pc:docChg chg="sldOrd">
      <pc:chgData name="Julie Smith (ARM - Staff)" userId="a8d7866a-c9a0-4f59-bac0-d3382170ab56" providerId="ADAL" clId="{03C77247-1AB3-4E58-97F8-9975FD1853DF}" dt="2023-10-23T12:51:33.809" v="0" actId="20578"/>
      <pc:docMkLst>
        <pc:docMk/>
      </pc:docMkLst>
      <pc:sldChg chg="ord">
        <pc:chgData name="Julie Smith (ARM - Staff)" userId="a8d7866a-c9a0-4f59-bac0-d3382170ab56" providerId="ADAL" clId="{03C77247-1AB3-4E58-97F8-9975FD1853DF}" dt="2023-10-23T12:51:33.809" v="0" actId="20578"/>
        <pc:sldMkLst>
          <pc:docMk/>
          <pc:sldMk cId="3350128694" sldId="276"/>
        </pc:sldMkLst>
      </pc:sldChg>
    </pc:docChg>
  </pc:docChgLst>
  <pc:docChgLst>
    <pc:chgData name="Chloe Parkes (ARM - Staff)" userId="S::qvc10wsu@uea.ac.uk::1621b4f4-6805-42eb-9f01-c67ec745b48e" providerId="AD" clId="Web-{9568EAF4-662B-61BE-21C3-8689611112D5}"/>
    <pc:docChg chg="modSld">
      <pc:chgData name="Chloe Parkes (ARM - Staff)" userId="S::qvc10wsu@uea.ac.uk::1621b4f4-6805-42eb-9f01-c67ec745b48e" providerId="AD" clId="Web-{9568EAF4-662B-61BE-21C3-8689611112D5}" dt="2025-06-23T12:07:14.122" v="68"/>
      <pc:docMkLst>
        <pc:docMk/>
      </pc:docMkLst>
      <pc:sldChg chg="addSp modSp addAnim delAnim">
        <pc:chgData name="Chloe Parkes (ARM - Staff)" userId="S::qvc10wsu@uea.ac.uk::1621b4f4-6805-42eb-9f01-c67ec745b48e" providerId="AD" clId="Web-{9568EAF4-662B-61BE-21C3-8689611112D5}" dt="2025-06-23T12:07:14.122" v="68"/>
        <pc:sldMkLst>
          <pc:docMk/>
          <pc:sldMk cId="1483435" sldId="285"/>
        </pc:sldMkLst>
        <pc:spChg chg="add mod">
          <ac:chgData name="Chloe Parkes (ARM - Staff)" userId="S::qvc10wsu@uea.ac.uk::1621b4f4-6805-42eb-9f01-c67ec745b48e" providerId="AD" clId="Web-{9568EAF4-662B-61BE-21C3-8689611112D5}" dt="2025-06-23T12:07:08.200" v="66" actId="20577"/>
          <ac:spMkLst>
            <pc:docMk/>
            <pc:sldMk cId="1483435" sldId="285"/>
            <ac:spMk id="3" creationId="{79FCF333-98E1-8C6E-C62F-74F0A205B5BE}"/>
          </ac:spMkLst>
        </pc:spChg>
      </pc:sldChg>
    </pc:docChg>
  </pc:docChgLst>
  <pc:docChgLst>
    <pc:chgData name="Katie Smith (ARM - Staff)" userId="df11959b-1e73-4195-8712-b425061f7aa3" providerId="ADAL" clId="{44D16E32-0498-4680-A964-44D7B9013ADF}"/>
    <pc:docChg chg="undo custSel addSld delSld modSld delMainMaster modMainMaster">
      <pc:chgData name="Katie Smith (ARM - Staff)" userId="df11959b-1e73-4195-8712-b425061f7aa3" providerId="ADAL" clId="{44D16E32-0498-4680-A964-44D7B9013ADF}" dt="2025-07-03T12:57:12.590" v="28" actId="14826"/>
      <pc:docMkLst>
        <pc:docMk/>
      </pc:docMkLst>
      <pc:sldChg chg="modSp mod">
        <pc:chgData name="Katie Smith (ARM - Staff)" userId="df11959b-1e73-4195-8712-b425061f7aa3" providerId="ADAL" clId="{44D16E32-0498-4680-A964-44D7B9013ADF}" dt="2025-07-03T11:11:45.494" v="14" actId="114"/>
        <pc:sldMkLst>
          <pc:docMk/>
          <pc:sldMk cId="779435238" sldId="258"/>
        </pc:sldMkLst>
        <pc:spChg chg="mod">
          <ac:chgData name="Katie Smith (ARM - Staff)" userId="df11959b-1e73-4195-8712-b425061f7aa3" providerId="ADAL" clId="{44D16E32-0498-4680-A964-44D7B9013ADF}" dt="2025-07-03T11:11:45.494" v="14" actId="114"/>
          <ac:spMkLst>
            <pc:docMk/>
            <pc:sldMk cId="779435238" sldId="258"/>
            <ac:spMk id="2" creationId="{6398BE2B-A3D6-5E4E-9A14-0B89A7C2274B}"/>
          </ac:spMkLst>
        </pc:spChg>
      </pc:sldChg>
      <pc:sldChg chg="addSp delSp modSp add del mod delAnim modAnim">
        <pc:chgData name="Katie Smith (ARM - Staff)" userId="df11959b-1e73-4195-8712-b425061f7aa3" providerId="ADAL" clId="{44D16E32-0498-4680-A964-44D7B9013ADF}" dt="2025-07-03T12:48:01.039" v="27" actId="47"/>
        <pc:sldMkLst>
          <pc:docMk/>
          <pc:sldMk cId="352587693" sldId="280"/>
        </pc:sldMkLst>
        <pc:picChg chg="del">
          <ac:chgData name="Katie Smith (ARM - Staff)" userId="df11959b-1e73-4195-8712-b425061f7aa3" providerId="ADAL" clId="{44D16E32-0498-4680-A964-44D7B9013ADF}" dt="2025-07-03T10:17:19.228" v="0" actId="478"/>
          <ac:picMkLst>
            <pc:docMk/>
            <pc:sldMk cId="352587693" sldId="280"/>
            <ac:picMk id="3" creationId="{825ADE84-E735-26E5-E57C-D429467015E3}"/>
          </ac:picMkLst>
        </pc:picChg>
        <pc:picChg chg="add mod">
          <ac:chgData name="Katie Smith (ARM - Staff)" userId="df11959b-1e73-4195-8712-b425061f7aa3" providerId="ADAL" clId="{44D16E32-0498-4680-A964-44D7B9013ADF}" dt="2025-07-03T10:28:29.183" v="13"/>
          <ac:picMkLst>
            <pc:docMk/>
            <pc:sldMk cId="352587693" sldId="280"/>
            <ac:picMk id="3" creationId="{C8A4C5EA-271A-0F36-98D1-8D5CE0BC1844}"/>
          </ac:picMkLst>
        </pc:picChg>
        <pc:picChg chg="add del mod">
          <ac:chgData name="Katie Smith (ARM - Staff)" userId="df11959b-1e73-4195-8712-b425061f7aa3" providerId="ADAL" clId="{44D16E32-0498-4680-A964-44D7B9013ADF}" dt="2025-07-03T10:27:59.488" v="12" actId="21"/>
          <ac:picMkLst>
            <pc:docMk/>
            <pc:sldMk cId="352587693" sldId="280"/>
            <ac:picMk id="6" creationId="{C8A4C5EA-271A-0F36-98D1-8D5CE0BC1844}"/>
          </ac:picMkLst>
        </pc:picChg>
      </pc:sldChg>
      <pc:sldChg chg="modSp mod">
        <pc:chgData name="Katie Smith (ARM - Staff)" userId="df11959b-1e73-4195-8712-b425061f7aa3" providerId="ADAL" clId="{44D16E32-0498-4680-A964-44D7B9013ADF}" dt="2025-07-03T12:44:29.323" v="18" actId="732"/>
        <pc:sldMkLst>
          <pc:docMk/>
          <pc:sldMk cId="991913395" sldId="284"/>
        </pc:sldMkLst>
        <pc:picChg chg="mod modCrop">
          <ac:chgData name="Katie Smith (ARM - Staff)" userId="df11959b-1e73-4195-8712-b425061f7aa3" providerId="ADAL" clId="{44D16E32-0498-4680-A964-44D7B9013ADF}" dt="2025-07-03T12:44:19.786" v="16" actId="732"/>
          <ac:picMkLst>
            <pc:docMk/>
            <pc:sldMk cId="991913395" sldId="284"/>
            <ac:picMk id="4" creationId="{FD3767C3-A119-B8C8-0305-22841DA1256B}"/>
          </ac:picMkLst>
        </pc:picChg>
        <pc:picChg chg="mod modCrop">
          <ac:chgData name="Katie Smith (ARM - Staff)" userId="df11959b-1e73-4195-8712-b425061f7aa3" providerId="ADAL" clId="{44D16E32-0498-4680-A964-44D7B9013ADF}" dt="2025-07-03T12:44:29.323" v="18" actId="732"/>
          <ac:picMkLst>
            <pc:docMk/>
            <pc:sldMk cId="991913395" sldId="284"/>
            <ac:picMk id="5" creationId="{A281EE9E-0495-0395-7592-867946AAC6C6}"/>
          </ac:picMkLst>
        </pc:picChg>
      </pc:sldChg>
      <pc:sldChg chg="modSp mod">
        <pc:chgData name="Katie Smith (ARM - Staff)" userId="df11959b-1e73-4195-8712-b425061f7aa3" providerId="ADAL" clId="{44D16E32-0498-4680-A964-44D7B9013ADF}" dt="2025-07-03T12:45:24.399" v="22" actId="1076"/>
        <pc:sldMkLst>
          <pc:docMk/>
          <pc:sldMk cId="2153809034" sldId="287"/>
        </pc:sldMkLst>
        <pc:picChg chg="mod modCrop">
          <ac:chgData name="Katie Smith (ARM - Staff)" userId="df11959b-1e73-4195-8712-b425061f7aa3" providerId="ADAL" clId="{44D16E32-0498-4680-A964-44D7B9013ADF}" dt="2025-07-03T12:45:13.571" v="20" actId="732"/>
          <ac:picMkLst>
            <pc:docMk/>
            <pc:sldMk cId="2153809034" sldId="287"/>
            <ac:picMk id="5" creationId="{DEF012B7-240F-A551-A0F5-6C26D8FB8BD4}"/>
          </ac:picMkLst>
        </pc:picChg>
        <pc:picChg chg="mod modCrop">
          <ac:chgData name="Katie Smith (ARM - Staff)" userId="df11959b-1e73-4195-8712-b425061f7aa3" providerId="ADAL" clId="{44D16E32-0498-4680-A964-44D7B9013ADF}" dt="2025-07-03T12:45:24.399" v="22" actId="1076"/>
          <ac:picMkLst>
            <pc:docMk/>
            <pc:sldMk cId="2153809034" sldId="287"/>
            <ac:picMk id="9" creationId="{EB24C373-DD94-1BC5-07E3-4A996774DF27}"/>
          </ac:picMkLst>
        </pc:picChg>
      </pc:sldChg>
      <pc:sldChg chg="delSp mod">
        <pc:chgData name="Katie Smith (ARM - Staff)" userId="df11959b-1e73-4195-8712-b425061f7aa3" providerId="ADAL" clId="{44D16E32-0498-4680-A964-44D7B9013ADF}" dt="2025-07-03T12:46:26.768" v="23" actId="478"/>
        <pc:sldMkLst>
          <pc:docMk/>
          <pc:sldMk cId="2017588142" sldId="292"/>
        </pc:sldMkLst>
        <pc:spChg chg="del">
          <ac:chgData name="Katie Smith (ARM - Staff)" userId="df11959b-1e73-4195-8712-b425061f7aa3" providerId="ADAL" clId="{44D16E32-0498-4680-A964-44D7B9013ADF}" dt="2025-07-03T12:46:26.768" v="23" actId="478"/>
          <ac:spMkLst>
            <pc:docMk/>
            <pc:sldMk cId="2017588142" sldId="292"/>
            <ac:spMk id="3" creationId="{CF645F2E-023D-9A7B-2F1B-D71265083619}"/>
          </ac:spMkLst>
        </pc:spChg>
      </pc:sldChg>
      <pc:sldChg chg="delSp mod">
        <pc:chgData name="Katie Smith (ARM - Staff)" userId="df11959b-1e73-4195-8712-b425061f7aa3" providerId="ADAL" clId="{44D16E32-0498-4680-A964-44D7B9013ADF}" dt="2025-07-03T12:46:46.777" v="24" actId="478"/>
        <pc:sldMkLst>
          <pc:docMk/>
          <pc:sldMk cId="2263183122" sldId="293"/>
        </pc:sldMkLst>
        <pc:spChg chg="del">
          <ac:chgData name="Katie Smith (ARM - Staff)" userId="df11959b-1e73-4195-8712-b425061f7aa3" providerId="ADAL" clId="{44D16E32-0498-4680-A964-44D7B9013ADF}" dt="2025-07-03T12:46:46.777" v="24" actId="478"/>
          <ac:spMkLst>
            <pc:docMk/>
            <pc:sldMk cId="2263183122" sldId="293"/>
            <ac:spMk id="3" creationId="{0776BB05-AEB1-0EF5-C2A2-A9B959B00E29}"/>
          </ac:spMkLst>
        </pc:spChg>
      </pc:sldChg>
      <pc:sldChg chg="delSp mod">
        <pc:chgData name="Katie Smith (ARM - Staff)" userId="df11959b-1e73-4195-8712-b425061f7aa3" providerId="ADAL" clId="{44D16E32-0498-4680-A964-44D7B9013ADF}" dt="2025-07-03T12:46:49.871" v="25" actId="478"/>
        <pc:sldMkLst>
          <pc:docMk/>
          <pc:sldMk cId="3135181197" sldId="294"/>
        </pc:sldMkLst>
        <pc:spChg chg="del">
          <ac:chgData name="Katie Smith (ARM - Staff)" userId="df11959b-1e73-4195-8712-b425061f7aa3" providerId="ADAL" clId="{44D16E32-0498-4680-A964-44D7B9013ADF}" dt="2025-07-03T12:46:49.871" v="25" actId="478"/>
          <ac:spMkLst>
            <pc:docMk/>
            <pc:sldMk cId="3135181197" sldId="294"/>
            <ac:spMk id="3" creationId="{E5075907-8CBB-FA13-9FDA-98AA8A0376BD}"/>
          </ac:spMkLst>
        </pc:spChg>
      </pc:sldChg>
      <pc:sldMasterChg chg="del">
        <pc:chgData name="Katie Smith (ARM - Staff)" userId="df11959b-1e73-4195-8712-b425061f7aa3" providerId="ADAL" clId="{44D16E32-0498-4680-A964-44D7B9013ADF}" dt="2025-07-03T10:20:46.662" v="6" actId="2696"/>
        <pc:sldMasterMkLst>
          <pc:docMk/>
          <pc:sldMasterMk cId="1334566187" sldId="2147483651"/>
        </pc:sldMasterMkLst>
      </pc:sldMasterChg>
      <pc:sldMasterChg chg="modSldLayout">
        <pc:chgData name="Katie Smith (ARM - Staff)" userId="df11959b-1e73-4195-8712-b425061f7aa3" providerId="ADAL" clId="{44D16E32-0498-4680-A964-44D7B9013ADF}" dt="2025-07-03T12:57:12.590" v="28" actId="14826"/>
        <pc:sldMasterMkLst>
          <pc:docMk/>
          <pc:sldMasterMk cId="556173693" sldId="2147483654"/>
        </pc:sldMasterMkLst>
        <pc:sldLayoutChg chg="modSp">
          <pc:chgData name="Katie Smith (ARM - Staff)" userId="df11959b-1e73-4195-8712-b425061f7aa3" providerId="ADAL" clId="{44D16E32-0498-4680-A964-44D7B9013ADF}" dt="2025-07-03T12:57:12.590" v="28" actId="14826"/>
          <pc:sldLayoutMkLst>
            <pc:docMk/>
            <pc:sldMasterMk cId="556173693" sldId="2147483654"/>
            <pc:sldLayoutMk cId="1918984200" sldId="2147483656"/>
          </pc:sldLayoutMkLst>
          <pc:picChg chg="mod">
            <ac:chgData name="Katie Smith (ARM - Staff)" userId="df11959b-1e73-4195-8712-b425061f7aa3" providerId="ADAL" clId="{44D16E32-0498-4680-A964-44D7B9013ADF}" dt="2025-07-03T12:57:12.590" v="28" actId="14826"/>
            <ac:picMkLst>
              <pc:docMk/>
              <pc:sldMasterMk cId="556173693" sldId="2147483654"/>
              <pc:sldLayoutMk cId="1918984200" sldId="2147483656"/>
              <ac:picMk id="11" creationId="{67C2245B-63BC-6CB6-682A-AEA829F48E88}"/>
            </ac:picMkLst>
          </pc:picChg>
        </pc:sldLayoutChg>
      </pc:sldMasterChg>
      <pc:sldMasterChg chg="del">
        <pc:chgData name="Katie Smith (ARM - Staff)" userId="df11959b-1e73-4195-8712-b425061f7aa3" providerId="ADAL" clId="{44D16E32-0498-4680-A964-44D7B9013ADF}" dt="2025-07-03T10:21:47.182" v="8" actId="2696"/>
        <pc:sldMasterMkLst>
          <pc:docMk/>
          <pc:sldMasterMk cId="2659536003" sldId="2147483675"/>
        </pc:sldMasterMkLst>
      </pc:sldMasterChg>
      <pc:sldMasterChg chg="del">
        <pc:chgData name="Katie Smith (ARM - Staff)" userId="df11959b-1e73-4195-8712-b425061f7aa3" providerId="ADAL" clId="{44D16E32-0498-4680-A964-44D7B9013ADF}" dt="2025-07-03T10:21:57.922" v="9" actId="2696"/>
        <pc:sldMasterMkLst>
          <pc:docMk/>
          <pc:sldMasterMk cId="3373001889" sldId="2147483680"/>
        </pc:sldMasterMkLst>
      </pc:sldMasterChg>
      <pc:sldMasterChg chg="del">
        <pc:chgData name="Katie Smith (ARM - Staff)" userId="df11959b-1e73-4195-8712-b425061f7aa3" providerId="ADAL" clId="{44D16E32-0498-4680-A964-44D7B9013ADF}" dt="2025-07-03T10:22:06.412" v="10" actId="2696"/>
        <pc:sldMasterMkLst>
          <pc:docMk/>
          <pc:sldMasterMk cId="134724207" sldId="2147483685"/>
        </pc:sldMasterMkLst>
      </pc:sldMasterChg>
      <pc:sldMasterChg chg="del">
        <pc:chgData name="Katie Smith (ARM - Staff)" userId="df11959b-1e73-4195-8712-b425061f7aa3" providerId="ADAL" clId="{44D16E32-0498-4680-A964-44D7B9013ADF}" dt="2025-07-03T10:22:17.101" v="11" actId="2696"/>
        <pc:sldMasterMkLst>
          <pc:docMk/>
          <pc:sldMasterMk cId="1477514381" sldId="2147483694"/>
        </pc:sldMasterMkLst>
      </pc:sldMasterChg>
      <pc:sldMasterChg chg="del">
        <pc:chgData name="Katie Smith (ARM - Staff)" userId="df11959b-1e73-4195-8712-b425061f7aa3" providerId="ADAL" clId="{44D16E32-0498-4680-A964-44D7B9013ADF}" dt="2025-07-03T10:20:55.941" v="7" actId="2696"/>
        <pc:sldMasterMkLst>
          <pc:docMk/>
          <pc:sldMasterMk cId="1809215776" sldId="2147483706"/>
        </pc:sldMasterMkLst>
      </pc:sldMasterChg>
      <pc:sldMasterChg chg="del">
        <pc:chgData name="Katie Smith (ARM - Staff)" userId="df11959b-1e73-4195-8712-b425061f7aa3" providerId="ADAL" clId="{44D16E32-0498-4680-A964-44D7B9013ADF}" dt="2025-07-03T10:20:38.370" v="5" actId="2696"/>
        <pc:sldMasterMkLst>
          <pc:docMk/>
          <pc:sldMasterMk cId="4087532478" sldId="2147483712"/>
        </pc:sldMasterMkLst>
      </pc:sldMasterChg>
    </pc:docChg>
  </pc:docChgLst>
  <pc:docChgLst>
    <pc:chgData name="Emily Paterson (ARM - Staff)" userId="S::gau14bau@uea.ac.uk::5622bedb-ac43-403a-b402-8596f0061fb8" providerId="AD" clId="Web-{C73EF526-BCA2-A35C-AD4D-388B8D5D56CA}"/>
    <pc:docChg chg="mod">
      <pc:chgData name="Emily Paterson (ARM - Staff)" userId="S::gau14bau@uea.ac.uk::5622bedb-ac43-403a-b402-8596f0061fb8" providerId="AD" clId="Web-{C73EF526-BCA2-A35C-AD4D-388B8D5D56CA}" dt="2025-03-26T13:15:42.469" v="0"/>
      <pc:docMkLst>
        <pc:docMk/>
      </pc:docMkLst>
    </pc:docChg>
  </pc:docChgLst>
  <pc:docChgLst>
    <pc:chgData name="Chloe Parkes (ARM - Staff)" userId="S::qvc10wsu@uea.ac.uk::1621b4f4-6805-42eb-9f01-c67ec745b48e" providerId="AD" clId="Web-{C7323C6C-591B-34A8-6C1B-170C723C1968}"/>
    <pc:docChg chg="addSld modSld">
      <pc:chgData name="Chloe Parkes (ARM - Staff)" userId="S::qvc10wsu@uea.ac.uk::1621b4f4-6805-42eb-9f01-c67ec745b48e" providerId="AD" clId="Web-{C7323C6C-591B-34A8-6C1B-170C723C1968}" dt="2024-09-17T14:17:54.584" v="418"/>
      <pc:docMkLst>
        <pc:docMk/>
      </pc:docMkLst>
      <pc:sldChg chg="addSp delSp modSp add replId addAnim delAnim modNotes">
        <pc:chgData name="Chloe Parkes (ARM - Staff)" userId="S::qvc10wsu@uea.ac.uk::1621b4f4-6805-42eb-9f01-c67ec745b48e" providerId="AD" clId="Web-{C7323C6C-591B-34A8-6C1B-170C723C1968}" dt="2024-09-17T14:17:54.584" v="418"/>
        <pc:sldMkLst>
          <pc:docMk/>
          <pc:sldMk cId="1980874425" sldId="280"/>
        </pc:sldMkLst>
      </pc:sldChg>
    </pc:docChg>
  </pc:docChgLst>
  <pc:docChgLst>
    <pc:chgData name="Chloe Parkes (ARM - Staff)" userId="S::qvc10wsu@uea.ac.uk::1621b4f4-6805-42eb-9f01-c67ec745b48e" providerId="AD" clId="Web-{F1AB33D6-ED94-329F-0509-363274844D3C}"/>
    <pc:docChg chg="modSld">
      <pc:chgData name="Chloe Parkes (ARM - Staff)" userId="S::qvc10wsu@uea.ac.uk::1621b4f4-6805-42eb-9f01-c67ec745b48e" providerId="AD" clId="Web-{F1AB33D6-ED94-329F-0509-363274844D3C}" dt="2025-03-21T10:15:44.512" v="7"/>
      <pc:docMkLst>
        <pc:docMk/>
      </pc:docMkLst>
      <pc:sldChg chg="addAnim">
        <pc:chgData name="Chloe Parkes (ARM - Staff)" userId="S::qvc10wsu@uea.ac.uk::1621b4f4-6805-42eb-9f01-c67ec745b48e" providerId="AD" clId="Web-{F1AB33D6-ED94-329F-0509-363274844D3C}" dt="2025-03-21T10:15:18.340" v="0"/>
        <pc:sldMkLst>
          <pc:docMk/>
          <pc:sldMk cId="991913395" sldId="284"/>
        </pc:sldMkLst>
      </pc:sldChg>
      <pc:sldChg chg="addAnim">
        <pc:chgData name="Chloe Parkes (ARM - Staff)" userId="S::qvc10wsu@uea.ac.uk::1621b4f4-6805-42eb-9f01-c67ec745b48e" providerId="AD" clId="Web-{F1AB33D6-ED94-329F-0509-363274844D3C}" dt="2025-03-21T10:15:22.090" v="1"/>
        <pc:sldMkLst>
          <pc:docMk/>
          <pc:sldMk cId="1483435" sldId="285"/>
        </pc:sldMkLst>
      </pc:sldChg>
      <pc:sldChg chg="addAnim">
        <pc:chgData name="Chloe Parkes (ARM - Staff)" userId="S::qvc10wsu@uea.ac.uk::1621b4f4-6805-42eb-9f01-c67ec745b48e" providerId="AD" clId="Web-{F1AB33D6-ED94-329F-0509-363274844D3C}" dt="2025-03-21T10:15:25.387" v="2"/>
        <pc:sldMkLst>
          <pc:docMk/>
          <pc:sldMk cId="3571911815" sldId="286"/>
        </pc:sldMkLst>
      </pc:sldChg>
      <pc:sldChg chg="addAnim">
        <pc:chgData name="Chloe Parkes (ARM - Staff)" userId="S::qvc10wsu@uea.ac.uk::1621b4f4-6805-42eb-9f01-c67ec745b48e" providerId="AD" clId="Web-{F1AB33D6-ED94-329F-0509-363274844D3C}" dt="2025-03-21T10:15:30.137" v="3"/>
        <pc:sldMkLst>
          <pc:docMk/>
          <pc:sldMk cId="2153809034" sldId="287"/>
        </pc:sldMkLst>
      </pc:sldChg>
      <pc:sldChg chg="addAnim">
        <pc:chgData name="Chloe Parkes (ARM - Staff)" userId="S::qvc10wsu@uea.ac.uk::1621b4f4-6805-42eb-9f01-c67ec745b48e" providerId="AD" clId="Web-{F1AB33D6-ED94-329F-0509-363274844D3C}" dt="2025-03-21T10:15:33.715" v="4"/>
        <pc:sldMkLst>
          <pc:docMk/>
          <pc:sldMk cId="3616855606" sldId="288"/>
        </pc:sldMkLst>
      </pc:sldChg>
      <pc:sldChg chg="addAnim">
        <pc:chgData name="Chloe Parkes (ARM - Staff)" userId="S::qvc10wsu@uea.ac.uk::1621b4f4-6805-42eb-9f01-c67ec745b48e" providerId="AD" clId="Web-{F1AB33D6-ED94-329F-0509-363274844D3C}" dt="2025-03-21T10:15:36.684" v="5"/>
        <pc:sldMkLst>
          <pc:docMk/>
          <pc:sldMk cId="1307886863" sldId="289"/>
        </pc:sldMkLst>
      </pc:sldChg>
      <pc:sldChg chg="addAnim">
        <pc:chgData name="Chloe Parkes (ARM - Staff)" userId="S::qvc10wsu@uea.ac.uk::1621b4f4-6805-42eb-9f01-c67ec745b48e" providerId="AD" clId="Web-{F1AB33D6-ED94-329F-0509-363274844D3C}" dt="2025-03-21T10:15:40.887" v="6"/>
        <pc:sldMkLst>
          <pc:docMk/>
          <pc:sldMk cId="2281829626" sldId="290"/>
        </pc:sldMkLst>
      </pc:sldChg>
      <pc:sldChg chg="addAnim">
        <pc:chgData name="Chloe Parkes (ARM - Staff)" userId="S::qvc10wsu@uea.ac.uk::1621b4f4-6805-42eb-9f01-c67ec745b48e" providerId="AD" clId="Web-{F1AB33D6-ED94-329F-0509-363274844D3C}" dt="2025-03-21T10:15:44.512" v="7"/>
        <pc:sldMkLst>
          <pc:docMk/>
          <pc:sldMk cId="1707867685" sldId="291"/>
        </pc:sldMkLst>
      </pc:sldChg>
    </pc:docChg>
  </pc:docChgLst>
  <pc:docChgLst>
    <pc:chgData name="Chloe Parkes (ARM - Staff)" userId="S::qvc10wsu@uea.ac.uk::1621b4f4-6805-42eb-9f01-c67ec745b48e" providerId="AD" clId="Web-{FA6B996B-7DC3-5C78-B283-22E70A0255F8}"/>
    <pc:docChg chg="addSld modSld">
      <pc:chgData name="Chloe Parkes (ARM - Staff)" userId="S::qvc10wsu@uea.ac.uk::1621b4f4-6805-42eb-9f01-c67ec745b48e" providerId="AD" clId="Web-{FA6B996B-7DC3-5C78-B283-22E70A0255F8}" dt="2023-07-25T12:22:28.047" v="178" actId="20577"/>
      <pc:docMkLst>
        <pc:docMk/>
      </pc:docMkLst>
      <pc:sldChg chg="modSp">
        <pc:chgData name="Chloe Parkes (ARM - Staff)" userId="S::qvc10wsu@uea.ac.uk::1621b4f4-6805-42eb-9f01-c67ec745b48e" providerId="AD" clId="Web-{FA6B996B-7DC3-5C78-B283-22E70A0255F8}" dt="2023-07-25T10:02:00.173" v="173"/>
        <pc:sldMkLst>
          <pc:docMk/>
          <pc:sldMk cId="2331083140" sldId="273"/>
        </pc:sldMkLst>
      </pc:sldChg>
      <pc:sldChg chg="addSp modSp">
        <pc:chgData name="Chloe Parkes (ARM - Staff)" userId="S::qvc10wsu@uea.ac.uk::1621b4f4-6805-42eb-9f01-c67ec745b48e" providerId="AD" clId="Web-{FA6B996B-7DC3-5C78-B283-22E70A0255F8}" dt="2023-07-25T12:22:28.047" v="178" actId="20577"/>
        <pc:sldMkLst>
          <pc:docMk/>
          <pc:sldMk cId="1678469454" sldId="277"/>
        </pc:sldMkLst>
      </pc:sldChg>
      <pc:sldChg chg="modSp add replId">
        <pc:chgData name="Chloe Parkes (ARM - Staff)" userId="S::qvc10wsu@uea.ac.uk::1621b4f4-6805-42eb-9f01-c67ec745b48e" providerId="AD" clId="Web-{FA6B996B-7DC3-5C78-B283-22E70A0255F8}" dt="2023-07-25T09:55:23.552" v="167" actId="20577"/>
        <pc:sldMkLst>
          <pc:docMk/>
          <pc:sldMk cId="2388971943" sldId="278"/>
        </pc:sldMkLst>
      </pc:sldChg>
    </pc:docChg>
  </pc:docChgLst>
  <pc:docChgLst>
    <pc:chgData name="Chloe Parkes (ARM - Staff)" userId="S::qvc10wsu@uea.ac.uk::1621b4f4-6805-42eb-9f01-c67ec745b48e" providerId="AD" clId="Web-{1C00067F-4F5E-47AF-4598-1E5AF0485392}"/>
    <pc:docChg chg="addSld delSld modSld sldOrd">
      <pc:chgData name="Chloe Parkes (ARM - Staff)" userId="S::qvc10wsu@uea.ac.uk::1621b4f4-6805-42eb-9f01-c67ec745b48e" providerId="AD" clId="Web-{1C00067F-4F5E-47AF-4598-1E5AF0485392}" dt="2023-08-09T09:23:23.817" v="2587" actId="20577"/>
      <pc:docMkLst>
        <pc:docMk/>
      </pc:docMkLst>
      <pc:sldChg chg="add del modNotes">
        <pc:chgData name="Chloe Parkes (ARM - Staff)" userId="S::qvc10wsu@uea.ac.uk::1621b4f4-6805-42eb-9f01-c67ec745b48e" providerId="AD" clId="Web-{1C00067F-4F5E-47AF-4598-1E5AF0485392}" dt="2023-08-09T08:43:05.516" v="653"/>
        <pc:sldMkLst>
          <pc:docMk/>
          <pc:sldMk cId="779435238" sldId="258"/>
        </pc:sldMkLst>
      </pc:sldChg>
      <pc:sldChg chg="addSp modSp addAnim modNotes">
        <pc:chgData name="Chloe Parkes (ARM - Staff)" userId="S::qvc10wsu@uea.ac.uk::1621b4f4-6805-42eb-9f01-c67ec745b48e" providerId="AD" clId="Web-{1C00067F-4F5E-47AF-4598-1E5AF0485392}" dt="2023-08-09T08:47:51.086" v="1386"/>
        <pc:sldMkLst>
          <pc:docMk/>
          <pc:sldMk cId="43127452" sldId="272"/>
        </pc:sldMkLst>
      </pc:sldChg>
      <pc:sldChg chg="modNotes">
        <pc:chgData name="Chloe Parkes (ARM - Staff)" userId="S::qvc10wsu@uea.ac.uk::1621b4f4-6805-42eb-9f01-c67ec745b48e" providerId="AD" clId="Web-{1C00067F-4F5E-47AF-4598-1E5AF0485392}" dt="2023-08-09T08:57:40.695" v="2515"/>
        <pc:sldMkLst>
          <pc:docMk/>
          <pc:sldMk cId="2331083140" sldId="273"/>
        </pc:sldMkLst>
      </pc:sldChg>
      <pc:sldChg chg="addSp modSp ord modNotes">
        <pc:chgData name="Chloe Parkes (ARM - Staff)" userId="S::qvc10wsu@uea.ac.uk::1621b4f4-6805-42eb-9f01-c67ec745b48e" providerId="AD" clId="Web-{1C00067F-4F5E-47AF-4598-1E5AF0485392}" dt="2023-08-09T08:55:58.739" v="2083"/>
        <pc:sldMkLst>
          <pc:docMk/>
          <pc:sldMk cId="3675078085" sldId="274"/>
        </pc:sldMkLst>
      </pc:sldChg>
      <pc:sldChg chg="modNotes">
        <pc:chgData name="Chloe Parkes (ARM - Staff)" userId="S::qvc10wsu@uea.ac.uk::1621b4f4-6805-42eb-9f01-c67ec745b48e" providerId="AD" clId="Web-{1C00067F-4F5E-47AF-4598-1E5AF0485392}" dt="2023-08-09T08:57:57.242" v="2545"/>
        <pc:sldMkLst>
          <pc:docMk/>
          <pc:sldMk cId="3561219213" sldId="275"/>
        </pc:sldMkLst>
      </pc:sldChg>
      <pc:sldChg chg="delSp modSp modNotes">
        <pc:chgData name="Chloe Parkes (ARM - Staff)" userId="S::qvc10wsu@uea.ac.uk::1621b4f4-6805-42eb-9f01-c67ec745b48e" providerId="AD" clId="Web-{1C00067F-4F5E-47AF-4598-1E5AF0485392}" dt="2023-08-09T08:44:27.596" v="854"/>
        <pc:sldMkLst>
          <pc:docMk/>
          <pc:sldMk cId="3350128694" sldId="276"/>
        </pc:sldMkLst>
      </pc:sldChg>
      <pc:sldChg chg="modNotes">
        <pc:chgData name="Chloe Parkes (ARM - Staff)" userId="S::qvc10wsu@uea.ac.uk::1621b4f4-6805-42eb-9f01-c67ec745b48e" providerId="AD" clId="Web-{1C00067F-4F5E-47AF-4598-1E5AF0485392}" dt="2023-08-09T08:49:58.292" v="1758"/>
        <pc:sldMkLst>
          <pc:docMk/>
          <pc:sldMk cId="1678469454" sldId="277"/>
        </pc:sldMkLst>
      </pc:sldChg>
      <pc:sldChg chg="mod modShow">
        <pc:chgData name="Chloe Parkes (ARM - Staff)" userId="S::qvc10wsu@uea.ac.uk::1621b4f4-6805-42eb-9f01-c67ec745b48e" providerId="AD" clId="Web-{1C00067F-4F5E-47AF-4598-1E5AF0485392}" dt="2023-08-09T08:20:42.247" v="0"/>
        <pc:sldMkLst>
          <pc:docMk/>
          <pc:sldMk cId="2388971943" sldId="278"/>
        </pc:sldMkLst>
      </pc:sldChg>
      <pc:sldChg chg="modSp new ord">
        <pc:chgData name="Chloe Parkes (ARM - Staff)" userId="S::qvc10wsu@uea.ac.uk::1621b4f4-6805-42eb-9f01-c67ec745b48e" providerId="AD" clId="Web-{1C00067F-4F5E-47AF-4598-1E5AF0485392}" dt="2023-08-09T09:23:23.817" v="2587" actId="20577"/>
        <pc:sldMkLst>
          <pc:docMk/>
          <pc:sldMk cId="1966590150" sldId="279"/>
        </pc:sldMkLst>
      </pc:sldChg>
      <pc:sldChg chg="new del">
        <pc:chgData name="Chloe Parkes (ARM - Staff)" userId="S::qvc10wsu@uea.ac.uk::1621b4f4-6805-42eb-9f01-c67ec745b48e" providerId="AD" clId="Web-{1C00067F-4F5E-47AF-4598-1E5AF0485392}" dt="2023-08-09T08:21:47.952" v="78"/>
        <pc:sldMkLst>
          <pc:docMk/>
          <pc:sldMk cId="4022840137" sldId="279"/>
        </pc:sldMkLst>
      </pc:sldChg>
      <pc:sldChg chg="new del ord">
        <pc:chgData name="Chloe Parkes (ARM - Staff)" userId="S::qvc10wsu@uea.ac.uk::1621b4f4-6805-42eb-9f01-c67ec745b48e" providerId="AD" clId="Web-{1C00067F-4F5E-47AF-4598-1E5AF0485392}" dt="2023-08-09T08:21:41.874" v="76"/>
        <pc:sldMkLst>
          <pc:docMk/>
          <pc:sldMk cId="2919122798" sldId="280"/>
        </pc:sldMkLst>
      </pc:sldChg>
    </pc:docChg>
  </pc:docChgLst>
  <pc:docChgLst>
    <pc:chgData name="Chloe Parkes (ARM - Staff)" userId="S::qvc10wsu@uea.ac.uk::1621b4f4-6805-42eb-9f01-c67ec745b48e" providerId="AD" clId="Web-{A36E50AE-D7C9-733C-5181-2A170414A97D}"/>
    <pc:docChg chg="modSld">
      <pc:chgData name="Chloe Parkes (ARM - Staff)" userId="S::qvc10wsu@uea.ac.uk::1621b4f4-6805-42eb-9f01-c67ec745b48e" providerId="AD" clId="Web-{A36E50AE-D7C9-733C-5181-2A170414A97D}" dt="2023-11-16T08:40:52.250" v="10" actId="20577"/>
      <pc:docMkLst>
        <pc:docMk/>
      </pc:docMkLst>
      <pc:sldChg chg="modSp">
        <pc:chgData name="Chloe Parkes (ARM - Staff)" userId="S::qvc10wsu@uea.ac.uk::1621b4f4-6805-42eb-9f01-c67ec745b48e" providerId="AD" clId="Web-{A36E50AE-D7C9-733C-5181-2A170414A97D}" dt="2023-11-16T08:40:52.250" v="10" actId="20577"/>
        <pc:sldMkLst>
          <pc:docMk/>
          <pc:sldMk cId="779435238" sldId="258"/>
        </pc:sldMkLst>
      </pc:sldChg>
    </pc:docChg>
  </pc:docChgLst>
  <pc:docChgLst>
    <pc:chgData name="Chloe Parkes (ARM - Staff)" userId="S::qvc10wsu@uea.ac.uk::1621b4f4-6805-42eb-9f01-c67ec745b48e" providerId="AD" clId="Web-{3EE38DF0-0058-C459-0052-F1B7D16B9F7B}"/>
    <pc:docChg chg="modSld">
      <pc:chgData name="Chloe Parkes (ARM - Staff)" userId="S::qvc10wsu@uea.ac.uk::1621b4f4-6805-42eb-9f01-c67ec745b48e" providerId="AD" clId="Web-{3EE38DF0-0058-C459-0052-F1B7D16B9F7B}" dt="2023-11-15T08:33:31.779" v="0"/>
      <pc:docMkLst>
        <pc:docMk/>
      </pc:docMkLst>
      <pc:sldChg chg="mod modShow">
        <pc:chgData name="Chloe Parkes (ARM - Staff)" userId="S::qvc10wsu@uea.ac.uk::1621b4f4-6805-42eb-9f01-c67ec745b48e" providerId="AD" clId="Web-{3EE38DF0-0058-C459-0052-F1B7D16B9F7B}" dt="2023-11-15T08:33:31.779" v="0"/>
        <pc:sldMkLst>
          <pc:docMk/>
          <pc:sldMk cId="1966590150" sldId="279"/>
        </pc:sldMkLst>
      </pc:sldChg>
    </pc:docChg>
  </pc:docChgLst>
  <pc:docChgLst>
    <pc:chgData name="Chloe Parkes (ARM - Staff)" userId="S::qvc10wsu@uea.ac.uk::1621b4f4-6805-42eb-9f01-c67ec745b48e" providerId="AD" clId="Web-{95525590-EFE5-D49F-8229-E02FA13F6C1E}"/>
    <pc:docChg chg="modSld">
      <pc:chgData name="Chloe Parkes (ARM - Staff)" userId="S::qvc10wsu@uea.ac.uk::1621b4f4-6805-42eb-9f01-c67ec745b48e" providerId="AD" clId="Web-{95525590-EFE5-D49F-8229-E02FA13F6C1E}" dt="2024-08-12T13:12:52.229" v="43" actId="20577"/>
      <pc:docMkLst>
        <pc:docMk/>
      </pc:docMkLst>
      <pc:sldChg chg="modSp">
        <pc:chgData name="Chloe Parkes (ARM - Staff)" userId="S::qvc10wsu@uea.ac.uk::1621b4f4-6805-42eb-9f01-c67ec745b48e" providerId="AD" clId="Web-{95525590-EFE5-D49F-8229-E02FA13F6C1E}" dt="2024-08-12T13:12:52.229" v="43" actId="20577"/>
        <pc:sldMkLst>
          <pc:docMk/>
          <pc:sldMk cId="779435238" sldId="258"/>
        </pc:sldMkLst>
      </pc:sldChg>
      <pc:sldChg chg="modSp">
        <pc:chgData name="Chloe Parkes (ARM - Staff)" userId="S::qvc10wsu@uea.ac.uk::1621b4f4-6805-42eb-9f01-c67ec745b48e" providerId="AD" clId="Web-{95525590-EFE5-D49F-8229-E02FA13F6C1E}" dt="2024-08-12T13:12:38.682" v="32" actId="20577"/>
        <pc:sldMkLst>
          <pc:docMk/>
          <pc:sldMk cId="1966590150" sldId="279"/>
        </pc:sldMkLst>
      </pc:sldChg>
    </pc:docChg>
  </pc:docChgLst>
  <pc:docChgLst>
    <pc:chgData name="Chloe Parkes (ARM - Staff)" userId="S::qvc10wsu@uea.ac.uk::1621b4f4-6805-42eb-9f01-c67ec745b48e" providerId="AD" clId="Web-{09DBAA00-4C3F-24C0-586D-050BFFEB7C2E}"/>
    <pc:docChg chg="modSld">
      <pc:chgData name="Chloe Parkes (ARM - Staff)" userId="S::qvc10wsu@uea.ac.uk::1621b4f4-6805-42eb-9f01-c67ec745b48e" providerId="AD" clId="Web-{09DBAA00-4C3F-24C0-586D-050BFFEB7C2E}" dt="2025-03-20T11:46:09.687" v="61" actId="1076"/>
      <pc:docMkLst>
        <pc:docMk/>
      </pc:docMkLst>
      <pc:sldChg chg="modSp">
        <pc:chgData name="Chloe Parkes (ARM - Staff)" userId="S::qvc10wsu@uea.ac.uk::1621b4f4-6805-42eb-9f01-c67ec745b48e" providerId="AD" clId="Web-{09DBAA00-4C3F-24C0-586D-050BFFEB7C2E}" dt="2025-03-20T11:46:09.687" v="61" actId="1076"/>
        <pc:sldMkLst>
          <pc:docMk/>
          <pc:sldMk cId="2331083140" sldId="273"/>
        </pc:sldMkLst>
        <pc:graphicFrameChg chg="mod">
          <ac:chgData name="Chloe Parkes (ARM - Staff)" userId="S::qvc10wsu@uea.ac.uk::1621b4f4-6805-42eb-9f01-c67ec745b48e" providerId="AD" clId="Web-{09DBAA00-4C3F-24C0-586D-050BFFEB7C2E}" dt="2025-03-20T11:46:09.687" v="61" actId="1076"/>
          <ac:graphicFrameMkLst>
            <pc:docMk/>
            <pc:sldMk cId="2331083140" sldId="273"/>
            <ac:graphicFrameMk id="7" creationId="{F8AEC3D7-6750-3352-A30C-68D9083A2C5C}"/>
          </ac:graphicFrameMkLst>
        </pc:graphicFrameChg>
      </pc:sldChg>
      <pc:sldChg chg="addSp delSp modSp">
        <pc:chgData name="Chloe Parkes (ARM - Staff)" userId="S::qvc10wsu@uea.ac.uk::1621b4f4-6805-42eb-9f01-c67ec745b48e" providerId="AD" clId="Web-{09DBAA00-4C3F-24C0-586D-050BFFEB7C2E}" dt="2025-03-20T11:43:22.276" v="8" actId="20577"/>
        <pc:sldMkLst>
          <pc:docMk/>
          <pc:sldMk cId="1483435" sldId="285"/>
        </pc:sldMkLst>
        <pc:spChg chg="del">
          <ac:chgData name="Chloe Parkes (ARM - Staff)" userId="S::qvc10wsu@uea.ac.uk::1621b4f4-6805-42eb-9f01-c67ec745b48e" providerId="AD" clId="Web-{09DBAA00-4C3F-24C0-586D-050BFFEB7C2E}" dt="2025-03-20T11:43:11.307" v="0"/>
          <ac:spMkLst>
            <pc:docMk/>
            <pc:sldMk cId="1483435" sldId="285"/>
            <ac:spMk id="3" creationId="{336DD974-DA19-6B9F-687C-B802FCE44737}"/>
          </ac:spMkLst>
        </pc:spChg>
        <pc:spChg chg="add mod">
          <ac:chgData name="Chloe Parkes (ARM - Staff)" userId="S::qvc10wsu@uea.ac.uk::1621b4f4-6805-42eb-9f01-c67ec745b48e" providerId="AD" clId="Web-{09DBAA00-4C3F-24C0-586D-050BFFEB7C2E}" dt="2025-03-20T11:43:22.276" v="8" actId="20577"/>
          <ac:spMkLst>
            <pc:docMk/>
            <pc:sldMk cId="1483435" sldId="285"/>
            <ac:spMk id="6" creationId="{E8AE229B-E922-D168-57B8-BA7A0200F57D}"/>
          </ac:spMkLst>
        </pc:spChg>
        <pc:picChg chg="add mod ord">
          <ac:chgData name="Chloe Parkes (ARM - Staff)" userId="S::qvc10wsu@uea.ac.uk::1621b4f4-6805-42eb-9f01-c67ec745b48e" providerId="AD" clId="Web-{09DBAA00-4C3F-24C0-586D-050BFFEB7C2E}" dt="2025-03-20T11:43:11.307" v="0"/>
          <ac:picMkLst>
            <pc:docMk/>
            <pc:sldMk cId="1483435" sldId="285"/>
            <ac:picMk id="4" creationId="{B327AB2B-2A6E-4780-4BFE-DE6D8886BE4D}"/>
          </ac:picMkLst>
        </pc:picChg>
      </pc:sldChg>
      <pc:sldChg chg="modSp">
        <pc:chgData name="Chloe Parkes (ARM - Staff)" userId="S::qvc10wsu@uea.ac.uk::1621b4f4-6805-42eb-9f01-c67ec745b48e" providerId="AD" clId="Web-{09DBAA00-4C3F-24C0-586D-050BFFEB7C2E}" dt="2025-03-20T11:43:34.542" v="28" actId="20577"/>
        <pc:sldMkLst>
          <pc:docMk/>
          <pc:sldMk cId="3571911815" sldId="286"/>
        </pc:sldMkLst>
        <pc:spChg chg="mod">
          <ac:chgData name="Chloe Parkes (ARM - Staff)" userId="S::qvc10wsu@uea.ac.uk::1621b4f4-6805-42eb-9f01-c67ec745b48e" providerId="AD" clId="Web-{09DBAA00-4C3F-24C0-586D-050BFFEB7C2E}" dt="2025-03-20T11:43:34.542" v="28" actId="20577"/>
          <ac:spMkLst>
            <pc:docMk/>
            <pc:sldMk cId="3571911815" sldId="286"/>
            <ac:spMk id="9" creationId="{3BD5DB51-5A11-C097-8FC1-FE6BBB6051A6}"/>
          </ac:spMkLst>
        </pc:spChg>
      </pc:sldChg>
      <pc:sldChg chg="addSp delSp modSp">
        <pc:chgData name="Chloe Parkes (ARM - Staff)" userId="S::qvc10wsu@uea.ac.uk::1621b4f4-6805-42eb-9f01-c67ec745b48e" providerId="AD" clId="Web-{09DBAA00-4C3F-24C0-586D-050BFFEB7C2E}" dt="2025-03-20T11:44:32.231" v="33" actId="20577"/>
        <pc:sldMkLst>
          <pc:docMk/>
          <pc:sldMk cId="2281829626" sldId="290"/>
        </pc:sldMkLst>
        <pc:spChg chg="mod">
          <ac:chgData name="Chloe Parkes (ARM - Staff)" userId="S::qvc10wsu@uea.ac.uk::1621b4f4-6805-42eb-9f01-c67ec745b48e" providerId="AD" clId="Web-{09DBAA00-4C3F-24C0-586D-050BFFEB7C2E}" dt="2025-03-20T11:44:22.684" v="30" actId="20577"/>
          <ac:spMkLst>
            <pc:docMk/>
            <pc:sldMk cId="2281829626" sldId="290"/>
            <ac:spMk id="2" creationId="{E7E1A898-EF4A-1D94-9EF9-3A7469E0C315}"/>
          </ac:spMkLst>
        </pc:spChg>
        <pc:spChg chg="del">
          <ac:chgData name="Chloe Parkes (ARM - Staff)" userId="S::qvc10wsu@uea.ac.uk::1621b4f4-6805-42eb-9f01-c67ec745b48e" providerId="AD" clId="Web-{09DBAA00-4C3F-24C0-586D-050BFFEB7C2E}" dt="2025-03-20T11:44:13.981" v="29"/>
          <ac:spMkLst>
            <pc:docMk/>
            <pc:sldMk cId="2281829626" sldId="290"/>
            <ac:spMk id="3" creationId="{D0D3BA20-DAC9-024C-E773-59D45A3B9DCE}"/>
          </ac:spMkLst>
        </pc:spChg>
        <pc:spChg chg="add mod">
          <ac:chgData name="Chloe Parkes (ARM - Staff)" userId="S::qvc10wsu@uea.ac.uk::1621b4f4-6805-42eb-9f01-c67ec745b48e" providerId="AD" clId="Web-{09DBAA00-4C3F-24C0-586D-050BFFEB7C2E}" dt="2025-03-20T11:44:32.231" v="33" actId="20577"/>
          <ac:spMkLst>
            <pc:docMk/>
            <pc:sldMk cId="2281829626" sldId="290"/>
            <ac:spMk id="6" creationId="{93C777C3-72AD-0AAB-C117-1394A63D56B0}"/>
          </ac:spMkLst>
        </pc:spChg>
        <pc:picChg chg="add mod ord">
          <ac:chgData name="Chloe Parkes (ARM - Staff)" userId="S::qvc10wsu@uea.ac.uk::1621b4f4-6805-42eb-9f01-c67ec745b48e" providerId="AD" clId="Web-{09DBAA00-4C3F-24C0-586D-050BFFEB7C2E}" dt="2025-03-20T11:44:13.981" v="29"/>
          <ac:picMkLst>
            <pc:docMk/>
            <pc:sldMk cId="2281829626" sldId="290"/>
            <ac:picMk id="4" creationId="{41E78B95-1E44-0F52-48E5-5FB98C2518EE}"/>
          </ac:picMkLst>
        </pc:picChg>
      </pc:sldChg>
      <pc:sldChg chg="addSp modSp">
        <pc:chgData name="Chloe Parkes (ARM - Staff)" userId="S::qvc10wsu@uea.ac.uk::1621b4f4-6805-42eb-9f01-c67ec745b48e" providerId="AD" clId="Web-{09DBAA00-4C3F-24C0-586D-050BFFEB7C2E}" dt="2025-03-20T11:45:58.015" v="60" actId="20577"/>
        <pc:sldMkLst>
          <pc:docMk/>
          <pc:sldMk cId="321872980" sldId="295"/>
        </pc:sldMkLst>
        <pc:spChg chg="mod">
          <ac:chgData name="Chloe Parkes (ARM - Staff)" userId="S::qvc10wsu@uea.ac.uk::1621b4f4-6805-42eb-9f01-c67ec745b48e" providerId="AD" clId="Web-{09DBAA00-4C3F-24C0-586D-050BFFEB7C2E}" dt="2025-03-20T11:45:58.015" v="60" actId="20577"/>
          <ac:spMkLst>
            <pc:docMk/>
            <pc:sldMk cId="321872980" sldId="295"/>
            <ac:spMk id="4" creationId="{5E8595BE-CB73-2990-372E-A71DAFC0AA2F}"/>
          </ac:spMkLst>
        </pc:spChg>
        <pc:picChg chg="add mod">
          <ac:chgData name="Chloe Parkes (ARM - Staff)" userId="S::qvc10wsu@uea.ac.uk::1621b4f4-6805-42eb-9f01-c67ec745b48e" providerId="AD" clId="Web-{09DBAA00-4C3F-24C0-586D-050BFFEB7C2E}" dt="2025-03-20T11:45:54.562" v="58" actId="1076"/>
          <ac:picMkLst>
            <pc:docMk/>
            <pc:sldMk cId="321872980" sldId="295"/>
            <ac:picMk id="3" creationId="{8C5EFFEB-268C-4E4F-D6BA-D3A2D07DA0BD}"/>
          </ac:picMkLst>
        </pc:picChg>
      </pc:sldChg>
    </pc:docChg>
  </pc:docChgLst>
  <pc:docChgLst>
    <pc:chgData name="Chloe Parkes (ARM - Staff)" userId="S::qvc10wsu@uea.ac.uk::1621b4f4-6805-42eb-9f01-c67ec745b48e" providerId="AD" clId="Web-{58981813-2E4E-D7A3-473C-E8AE1C785DDA}"/>
    <pc:docChg chg="modSld">
      <pc:chgData name="Chloe Parkes (ARM - Staff)" userId="S::qvc10wsu@uea.ac.uk::1621b4f4-6805-42eb-9f01-c67ec745b48e" providerId="AD" clId="Web-{58981813-2E4E-D7A3-473C-E8AE1C785DDA}" dt="2025-05-08T10:05:52.972" v="4" actId="20577"/>
      <pc:docMkLst>
        <pc:docMk/>
      </pc:docMkLst>
      <pc:sldChg chg="modSp">
        <pc:chgData name="Chloe Parkes (ARM - Staff)" userId="S::qvc10wsu@uea.ac.uk::1621b4f4-6805-42eb-9f01-c67ec745b48e" providerId="AD" clId="Web-{58981813-2E4E-D7A3-473C-E8AE1C785DDA}" dt="2025-05-08T10:05:52.972" v="4" actId="20577"/>
        <pc:sldMkLst>
          <pc:docMk/>
          <pc:sldMk cId="779435238" sldId="258"/>
        </pc:sldMkLst>
        <pc:spChg chg="mod">
          <ac:chgData name="Chloe Parkes (ARM - Staff)" userId="S::qvc10wsu@uea.ac.uk::1621b4f4-6805-42eb-9f01-c67ec745b48e" providerId="AD" clId="Web-{58981813-2E4E-D7A3-473C-E8AE1C785DDA}" dt="2025-05-08T10:05:52.972" v="4" actId="20577"/>
          <ac:spMkLst>
            <pc:docMk/>
            <pc:sldMk cId="779435238" sldId="258"/>
            <ac:spMk id="2" creationId="{6398BE2B-A3D6-5E4E-9A14-0B89A7C2274B}"/>
          </ac:spMkLst>
        </pc:spChg>
      </pc:sldChg>
    </pc:docChg>
  </pc:docChgLst>
  <pc:docChgLst>
    <pc:chgData name="Chloe Parkes (ARM - Staff)" userId="S::qvc10wsu@uea.ac.uk::1621b4f4-6805-42eb-9f01-c67ec745b48e" providerId="AD" clId="Web-{E736882E-FCEE-6358-133B-A084BFCDED3A}"/>
    <pc:docChg chg="modSld">
      <pc:chgData name="Chloe Parkes (ARM - Staff)" userId="S::qvc10wsu@uea.ac.uk::1621b4f4-6805-42eb-9f01-c67ec745b48e" providerId="AD" clId="Web-{E736882E-FCEE-6358-133B-A084BFCDED3A}" dt="2025-04-04T09:46:29.453" v="0"/>
      <pc:docMkLst>
        <pc:docMk/>
      </pc:docMkLst>
      <pc:sldChg chg="modNotes">
        <pc:chgData name="Chloe Parkes (ARM - Staff)" userId="S::qvc10wsu@uea.ac.uk::1621b4f4-6805-42eb-9f01-c67ec745b48e" providerId="AD" clId="Web-{E736882E-FCEE-6358-133B-A084BFCDED3A}" dt="2025-04-04T09:46:29.453" v="0"/>
        <pc:sldMkLst>
          <pc:docMk/>
          <pc:sldMk cId="2954419705" sldId="281"/>
        </pc:sldMkLst>
      </pc:sldChg>
    </pc:docChg>
  </pc:docChgLst>
  <pc:docChgLst>
    <pc:chgData name="Chloe Parkes (ARM - Staff)" userId="S::qvc10wsu@uea.ac.uk::1621b4f4-6805-42eb-9f01-c67ec745b48e" providerId="AD" clId="Web-{7EE984F4-BDBC-95E9-7FF0-C3AA09B2B008}"/>
    <pc:docChg chg="addSld delSld modSld sldOrd">
      <pc:chgData name="Chloe Parkes (ARM - Staff)" userId="S::qvc10wsu@uea.ac.uk::1621b4f4-6805-42eb-9f01-c67ec745b48e" providerId="AD" clId="Web-{7EE984F4-BDBC-95E9-7FF0-C3AA09B2B008}" dt="2023-07-20T10:14:59.044" v="715" actId="20577"/>
      <pc:docMkLst>
        <pc:docMk/>
      </pc:docMkLst>
      <pc:sldChg chg="addSp delSp modSp ord">
        <pc:chgData name="Chloe Parkes (ARM - Staff)" userId="S::qvc10wsu@uea.ac.uk::1621b4f4-6805-42eb-9f01-c67ec745b48e" providerId="AD" clId="Web-{7EE984F4-BDBC-95E9-7FF0-C3AA09B2B008}" dt="2023-07-20T09:43:58.639" v="44"/>
        <pc:sldMkLst>
          <pc:docMk/>
          <pc:sldMk cId="779435238" sldId="258"/>
        </pc:sldMkLst>
      </pc:sldChg>
      <pc:sldChg chg="modSp">
        <pc:chgData name="Chloe Parkes (ARM - Staff)" userId="S::qvc10wsu@uea.ac.uk::1621b4f4-6805-42eb-9f01-c67ec745b48e" providerId="AD" clId="Web-{7EE984F4-BDBC-95E9-7FF0-C3AA09B2B008}" dt="2023-07-20T09:45:03.360" v="75" actId="1076"/>
        <pc:sldMkLst>
          <pc:docMk/>
          <pc:sldMk cId="3524010941" sldId="260"/>
        </pc:sldMkLst>
      </pc:sldChg>
      <pc:sldChg chg="new">
        <pc:chgData name="Chloe Parkes (ARM - Staff)" userId="S::qvc10wsu@uea.ac.uk::1621b4f4-6805-42eb-9f01-c67ec745b48e" providerId="AD" clId="Web-{7EE984F4-BDBC-95E9-7FF0-C3AA09B2B008}" dt="2023-07-20T09:42:45.981" v="3"/>
        <pc:sldMkLst>
          <pc:docMk/>
          <pc:sldMk cId="779250539" sldId="271"/>
        </pc:sldMkLst>
      </pc:sldChg>
      <pc:sldChg chg="add del ord replId">
        <pc:chgData name="Chloe Parkes (ARM - Staff)" userId="S::qvc10wsu@uea.ac.uk::1621b4f4-6805-42eb-9f01-c67ec745b48e" providerId="AD" clId="Web-{7EE984F4-BDBC-95E9-7FF0-C3AA09B2B008}" dt="2023-07-20T09:42:43.716" v="2"/>
        <pc:sldMkLst>
          <pc:docMk/>
          <pc:sldMk cId="1959555819" sldId="271"/>
        </pc:sldMkLst>
      </pc:sldChg>
      <pc:sldChg chg="addSp delSp modSp add replId">
        <pc:chgData name="Chloe Parkes (ARM - Staff)" userId="S::qvc10wsu@uea.ac.uk::1621b4f4-6805-42eb-9f01-c67ec745b48e" providerId="AD" clId="Web-{7EE984F4-BDBC-95E9-7FF0-C3AA09B2B008}" dt="2023-07-20T10:14:20.996" v="679" actId="14100"/>
        <pc:sldMkLst>
          <pc:docMk/>
          <pc:sldMk cId="43127452" sldId="272"/>
        </pc:sldMkLst>
      </pc:sldChg>
      <pc:sldChg chg="addSp delSp modSp add replId">
        <pc:chgData name="Chloe Parkes (ARM - Staff)" userId="S::qvc10wsu@uea.ac.uk::1621b4f4-6805-42eb-9f01-c67ec745b48e" providerId="AD" clId="Web-{7EE984F4-BDBC-95E9-7FF0-C3AA09B2B008}" dt="2023-07-20T09:49:27.975" v="272"/>
        <pc:sldMkLst>
          <pc:docMk/>
          <pc:sldMk cId="2331083140" sldId="273"/>
        </pc:sldMkLst>
      </pc:sldChg>
      <pc:sldChg chg="addSp modSp add replId">
        <pc:chgData name="Chloe Parkes (ARM - Staff)" userId="S::qvc10wsu@uea.ac.uk::1621b4f4-6805-42eb-9f01-c67ec745b48e" providerId="AD" clId="Web-{7EE984F4-BDBC-95E9-7FF0-C3AA09B2B008}" dt="2023-07-20T09:45:24.376" v="94" actId="1076"/>
        <pc:sldMkLst>
          <pc:docMk/>
          <pc:sldMk cId="3675078085" sldId="274"/>
        </pc:sldMkLst>
      </pc:sldChg>
      <pc:sldChg chg="add replId">
        <pc:chgData name="Chloe Parkes (ARM - Staff)" userId="S::qvc10wsu@uea.ac.uk::1621b4f4-6805-42eb-9f01-c67ec745b48e" providerId="AD" clId="Web-{7EE984F4-BDBC-95E9-7FF0-C3AA09B2B008}" dt="2023-07-20T09:46:45.487" v="95"/>
        <pc:sldMkLst>
          <pc:docMk/>
          <pc:sldMk cId="3561219213" sldId="275"/>
        </pc:sldMkLst>
      </pc:sldChg>
      <pc:sldChg chg="addSp modSp add replId">
        <pc:chgData name="Chloe Parkes (ARM - Staff)" userId="S::qvc10wsu@uea.ac.uk::1621b4f4-6805-42eb-9f01-c67ec745b48e" providerId="AD" clId="Web-{7EE984F4-BDBC-95E9-7FF0-C3AA09B2B008}" dt="2023-07-20T10:03:30.090" v="538" actId="20577"/>
        <pc:sldMkLst>
          <pc:docMk/>
          <pc:sldMk cId="3350128694" sldId="276"/>
        </pc:sldMkLst>
      </pc:sldChg>
      <pc:sldChg chg="modSp new">
        <pc:chgData name="Chloe Parkes (ARM - Staff)" userId="S::qvc10wsu@uea.ac.uk::1621b4f4-6805-42eb-9f01-c67ec745b48e" providerId="AD" clId="Web-{7EE984F4-BDBC-95E9-7FF0-C3AA09B2B008}" dt="2023-07-20T10:14:59.044" v="715" actId="20577"/>
        <pc:sldMkLst>
          <pc:docMk/>
          <pc:sldMk cId="1678469454" sldId="277"/>
        </pc:sldMkLst>
      </pc:sldChg>
    </pc:docChg>
  </pc:docChgLst>
  <pc:docChgLst>
    <pc:chgData name="Chloe Parkes (ARM - Staff)" userId="S::qvc10wsu@uea.ac.uk::1621b4f4-6805-42eb-9f01-c67ec745b48e" providerId="AD" clId="Web-{723D89A1-529A-218F-852E-0B55857A45DF}"/>
    <pc:docChg chg="modSld">
      <pc:chgData name="Chloe Parkes (ARM - Staff)" userId="S::qvc10wsu@uea.ac.uk::1621b4f4-6805-42eb-9f01-c67ec745b48e" providerId="AD" clId="Web-{723D89A1-529A-218F-852E-0B55857A45DF}" dt="2025-06-19T10:19:10.719" v="0" actId="20577"/>
      <pc:docMkLst>
        <pc:docMk/>
      </pc:docMkLst>
      <pc:sldChg chg="modSp">
        <pc:chgData name="Chloe Parkes (ARM - Staff)" userId="S::qvc10wsu@uea.ac.uk::1621b4f4-6805-42eb-9f01-c67ec745b48e" providerId="AD" clId="Web-{723D89A1-529A-218F-852E-0B55857A45DF}" dt="2025-06-19T10:19:10.719" v="0" actId="20577"/>
        <pc:sldMkLst>
          <pc:docMk/>
          <pc:sldMk cId="1966590150" sldId="279"/>
        </pc:sldMkLst>
        <pc:spChg chg="mod">
          <ac:chgData name="Chloe Parkes (ARM - Staff)" userId="S::qvc10wsu@uea.ac.uk::1621b4f4-6805-42eb-9f01-c67ec745b48e" providerId="AD" clId="Web-{723D89A1-529A-218F-852E-0B55857A45DF}" dt="2025-06-19T10:19:10.719" v="0" actId="20577"/>
          <ac:spMkLst>
            <pc:docMk/>
            <pc:sldMk cId="1966590150" sldId="279"/>
            <ac:spMk id="3" creationId="{E0DB4C21-0FAB-BA70-12D2-0EE3DEA0F3E2}"/>
          </ac:spMkLst>
        </pc:spChg>
      </pc:sldChg>
    </pc:docChg>
  </pc:docChgLst>
  <pc:docChgLst>
    <pc:chgData name="Chloe Parkes (ARM - Staff)" userId="S::qvc10wsu@uea.ac.uk::1621b4f4-6805-42eb-9f01-c67ec745b48e" providerId="AD" clId="Web-{E6ACE4B8-DC01-8017-4EE7-B65072D0D693}"/>
    <pc:docChg chg="modSld">
      <pc:chgData name="Chloe Parkes (ARM - Staff)" userId="S::qvc10wsu@uea.ac.uk::1621b4f4-6805-42eb-9f01-c67ec745b48e" providerId="AD" clId="Web-{E6ACE4B8-DC01-8017-4EE7-B65072D0D693}" dt="2025-03-25T15:19:03.185" v="101" actId="20577"/>
      <pc:docMkLst>
        <pc:docMk/>
      </pc:docMkLst>
      <pc:sldChg chg="modSp">
        <pc:chgData name="Chloe Parkes (ARM - Staff)" userId="S::qvc10wsu@uea.ac.uk::1621b4f4-6805-42eb-9f01-c67ec745b48e" providerId="AD" clId="Web-{E6ACE4B8-DC01-8017-4EE7-B65072D0D693}" dt="2025-03-25T14:43:45.545" v="74" actId="20577"/>
        <pc:sldMkLst>
          <pc:docMk/>
          <pc:sldMk cId="2331083140" sldId="273"/>
        </pc:sldMkLst>
        <pc:graphicFrameChg chg="modGraphic">
          <ac:chgData name="Chloe Parkes (ARM - Staff)" userId="S::qvc10wsu@uea.ac.uk::1621b4f4-6805-42eb-9f01-c67ec745b48e" providerId="AD" clId="Web-{E6ACE4B8-DC01-8017-4EE7-B65072D0D693}" dt="2025-03-25T14:43:45.545" v="74" actId="20577"/>
          <ac:graphicFrameMkLst>
            <pc:docMk/>
            <pc:sldMk cId="2331083140" sldId="273"/>
            <ac:graphicFrameMk id="7" creationId="{F8AEC3D7-6750-3352-A30C-68D9083A2C5C}"/>
          </ac:graphicFrameMkLst>
        </pc:graphicFrameChg>
      </pc:sldChg>
      <pc:sldChg chg="modSp">
        <pc:chgData name="Chloe Parkes (ARM - Staff)" userId="S::qvc10wsu@uea.ac.uk::1621b4f4-6805-42eb-9f01-c67ec745b48e" providerId="AD" clId="Web-{E6ACE4B8-DC01-8017-4EE7-B65072D0D693}" dt="2025-03-25T14:41:29.989" v="1" actId="20577"/>
        <pc:sldMkLst>
          <pc:docMk/>
          <pc:sldMk cId="1966590150" sldId="279"/>
        </pc:sldMkLst>
        <pc:spChg chg="mod">
          <ac:chgData name="Chloe Parkes (ARM - Staff)" userId="S::qvc10wsu@uea.ac.uk::1621b4f4-6805-42eb-9f01-c67ec745b48e" providerId="AD" clId="Web-{E6ACE4B8-DC01-8017-4EE7-B65072D0D693}" dt="2025-03-25T14:41:29.989" v="1" actId="20577"/>
          <ac:spMkLst>
            <pc:docMk/>
            <pc:sldMk cId="1966590150" sldId="279"/>
            <ac:spMk id="3" creationId="{E0DB4C21-0FAB-BA70-12D2-0EE3DEA0F3E2}"/>
          </ac:spMkLst>
        </pc:spChg>
      </pc:sldChg>
      <pc:sldChg chg="modSp">
        <pc:chgData name="Chloe Parkes (ARM - Staff)" userId="S::qvc10wsu@uea.ac.uk::1621b4f4-6805-42eb-9f01-c67ec745b48e" providerId="AD" clId="Web-{E6ACE4B8-DC01-8017-4EE7-B65072D0D693}" dt="2025-03-25T15:19:03.185" v="101" actId="20577"/>
        <pc:sldMkLst>
          <pc:docMk/>
          <pc:sldMk cId="806156254" sldId="282"/>
        </pc:sldMkLst>
        <pc:spChg chg="mod">
          <ac:chgData name="Chloe Parkes (ARM - Staff)" userId="S::qvc10wsu@uea.ac.uk::1621b4f4-6805-42eb-9f01-c67ec745b48e" providerId="AD" clId="Web-{E6ACE4B8-DC01-8017-4EE7-B65072D0D693}" dt="2025-03-25T14:42:10.445" v="9" actId="1076"/>
          <ac:spMkLst>
            <pc:docMk/>
            <pc:sldMk cId="806156254" sldId="282"/>
            <ac:spMk id="4" creationId="{062D09B5-938C-9AE0-FF2D-07D8759E22C9}"/>
          </ac:spMkLst>
        </pc:spChg>
        <pc:spChg chg="mod">
          <ac:chgData name="Chloe Parkes (ARM - Staff)" userId="S::qvc10wsu@uea.ac.uk::1621b4f4-6805-42eb-9f01-c67ec745b48e" providerId="AD" clId="Web-{E6ACE4B8-DC01-8017-4EE7-B65072D0D693}" dt="2025-03-25T14:42:12.320" v="10" actId="1076"/>
          <ac:spMkLst>
            <pc:docMk/>
            <pc:sldMk cId="806156254" sldId="282"/>
            <ac:spMk id="6" creationId="{AADC11FF-D149-C813-5B62-B7B462448B69}"/>
          </ac:spMkLst>
        </pc:spChg>
        <pc:spChg chg="mod">
          <ac:chgData name="Chloe Parkes (ARM - Staff)" userId="S::qvc10wsu@uea.ac.uk::1621b4f4-6805-42eb-9f01-c67ec745b48e" providerId="AD" clId="Web-{E6ACE4B8-DC01-8017-4EE7-B65072D0D693}" dt="2025-03-25T15:19:03.185" v="101" actId="20577"/>
          <ac:spMkLst>
            <pc:docMk/>
            <pc:sldMk cId="806156254" sldId="282"/>
            <ac:spMk id="8" creationId="{0DCF8D10-78DB-F4DE-EBE3-B0A59C212A8B}"/>
          </ac:spMkLst>
        </pc:spChg>
        <pc:spChg chg="mod">
          <ac:chgData name="Chloe Parkes (ARM - Staff)" userId="S::qvc10wsu@uea.ac.uk::1621b4f4-6805-42eb-9f01-c67ec745b48e" providerId="AD" clId="Web-{E6ACE4B8-DC01-8017-4EE7-B65072D0D693}" dt="2025-03-25T14:42:14.961" v="11" actId="1076"/>
          <ac:spMkLst>
            <pc:docMk/>
            <pc:sldMk cId="806156254" sldId="282"/>
            <ac:spMk id="10" creationId="{C197B8E8-BCD2-214E-5296-5613913ADA09}"/>
          </ac:spMkLst>
        </pc:spChg>
        <pc:picChg chg="mod">
          <ac:chgData name="Chloe Parkes (ARM - Staff)" userId="S::qvc10wsu@uea.ac.uk::1621b4f4-6805-42eb-9f01-c67ec745b48e" providerId="AD" clId="Web-{E6ACE4B8-DC01-8017-4EE7-B65072D0D693}" dt="2025-03-25T14:42:01.726" v="5" actId="1076"/>
          <ac:picMkLst>
            <pc:docMk/>
            <pc:sldMk cId="806156254" sldId="282"/>
            <ac:picMk id="3" creationId="{21A5923E-FF9E-2616-6286-BE0591B22FC9}"/>
          </ac:picMkLst>
        </pc:picChg>
        <pc:picChg chg="mod">
          <ac:chgData name="Chloe Parkes (ARM - Staff)" userId="S::qvc10wsu@uea.ac.uk::1621b4f4-6805-42eb-9f01-c67ec745b48e" providerId="AD" clId="Web-{E6ACE4B8-DC01-8017-4EE7-B65072D0D693}" dt="2025-03-25T14:42:05.710" v="7" actId="1076"/>
          <ac:picMkLst>
            <pc:docMk/>
            <pc:sldMk cId="806156254" sldId="282"/>
            <ac:picMk id="5" creationId="{5B0D22FB-A1B8-77B5-8A71-E18B3BC48B8B}"/>
          </ac:picMkLst>
        </pc:picChg>
        <pc:picChg chg="mod">
          <ac:chgData name="Chloe Parkes (ARM - Staff)" userId="S::qvc10wsu@uea.ac.uk::1621b4f4-6805-42eb-9f01-c67ec745b48e" providerId="AD" clId="Web-{E6ACE4B8-DC01-8017-4EE7-B65072D0D693}" dt="2025-03-25T14:42:07.148" v="8" actId="1076"/>
          <ac:picMkLst>
            <pc:docMk/>
            <pc:sldMk cId="806156254" sldId="282"/>
            <ac:picMk id="7" creationId="{02F02C39-52EC-8FE5-EACC-4DDD443C56AF}"/>
          </ac:picMkLst>
        </pc:picChg>
        <pc:picChg chg="mod">
          <ac:chgData name="Chloe Parkes (ARM - Staff)" userId="S::qvc10wsu@uea.ac.uk::1621b4f4-6805-42eb-9f01-c67ec745b48e" providerId="AD" clId="Web-{E6ACE4B8-DC01-8017-4EE7-B65072D0D693}" dt="2025-03-25T14:42:02.804" v="6" actId="1076"/>
          <ac:picMkLst>
            <pc:docMk/>
            <pc:sldMk cId="806156254" sldId="282"/>
            <ac:picMk id="9" creationId="{60EE0E54-9A00-B4DF-AE71-500ACBB23021}"/>
          </ac:picMkLst>
        </pc:picChg>
      </pc:sldChg>
      <pc:sldChg chg="modSp">
        <pc:chgData name="Chloe Parkes (ARM - Staff)" userId="S::qvc10wsu@uea.ac.uk::1621b4f4-6805-42eb-9f01-c67ec745b48e" providerId="AD" clId="Web-{E6ACE4B8-DC01-8017-4EE7-B65072D0D693}" dt="2025-03-25T14:42:31.071" v="24" actId="20577"/>
        <pc:sldMkLst>
          <pc:docMk/>
          <pc:sldMk cId="3147595626" sldId="283"/>
        </pc:sldMkLst>
        <pc:spChg chg="mod">
          <ac:chgData name="Chloe Parkes (ARM - Staff)" userId="S::qvc10wsu@uea.ac.uk::1621b4f4-6805-42eb-9f01-c67ec745b48e" providerId="AD" clId="Web-{E6ACE4B8-DC01-8017-4EE7-B65072D0D693}" dt="2025-03-25T14:42:31.071" v="24" actId="20577"/>
          <ac:spMkLst>
            <pc:docMk/>
            <pc:sldMk cId="3147595626" sldId="283"/>
            <ac:spMk id="4" creationId="{249C9F9D-1291-1A1C-09A8-C6C2D62E9F91}"/>
          </ac:spMkLst>
        </pc:spChg>
      </pc:sldChg>
      <pc:sldChg chg="modSp">
        <pc:chgData name="Chloe Parkes (ARM - Staff)" userId="S::qvc10wsu@uea.ac.uk::1621b4f4-6805-42eb-9f01-c67ec745b48e" providerId="AD" clId="Web-{E6ACE4B8-DC01-8017-4EE7-B65072D0D693}" dt="2025-03-25T14:43:18.622" v="51" actId="20577"/>
        <pc:sldMkLst>
          <pc:docMk/>
          <pc:sldMk cId="321872980" sldId="295"/>
        </pc:sldMkLst>
        <pc:spChg chg="mod">
          <ac:chgData name="Chloe Parkes (ARM - Staff)" userId="S::qvc10wsu@uea.ac.uk::1621b4f4-6805-42eb-9f01-c67ec745b48e" providerId="AD" clId="Web-{E6ACE4B8-DC01-8017-4EE7-B65072D0D693}" dt="2025-03-25T14:43:18.622" v="51" actId="20577"/>
          <ac:spMkLst>
            <pc:docMk/>
            <pc:sldMk cId="321872980" sldId="295"/>
            <ac:spMk id="4" creationId="{5E8595BE-CB73-2990-372E-A71DAFC0AA2F}"/>
          </ac:spMkLst>
        </pc:spChg>
      </pc:sldChg>
    </pc:docChg>
  </pc:docChgLst>
  <pc:docChgLst>
    <pc:chgData name="Chloe Parkes (ARM - Staff)" userId="S::qvc10wsu@uea.ac.uk::1621b4f4-6805-42eb-9f01-c67ec745b48e" providerId="AD" clId="Web-{A1087383-0C0C-3417-03C5-857FE71AB861}"/>
    <pc:docChg chg="addSld modSld">
      <pc:chgData name="Chloe Parkes (ARM - Staff)" userId="S::qvc10wsu@uea.ac.uk::1621b4f4-6805-42eb-9f01-c67ec745b48e" providerId="AD" clId="Web-{A1087383-0C0C-3417-03C5-857FE71AB861}" dt="2025-02-07T13:36:10.161" v="331"/>
      <pc:docMkLst>
        <pc:docMk/>
      </pc:docMkLst>
      <pc:sldChg chg="delSp modSp">
        <pc:chgData name="Chloe Parkes (ARM - Staff)" userId="S::qvc10wsu@uea.ac.uk::1621b4f4-6805-42eb-9f01-c67ec745b48e" providerId="AD" clId="Web-{A1087383-0C0C-3417-03C5-857FE71AB861}" dt="2025-02-07T12:50:41.933" v="4" actId="1076"/>
        <pc:sldMkLst>
          <pc:docMk/>
          <pc:sldMk cId="779435238" sldId="258"/>
        </pc:sldMkLst>
        <pc:spChg chg="mod">
          <ac:chgData name="Chloe Parkes (ARM - Staff)" userId="S::qvc10wsu@uea.ac.uk::1621b4f4-6805-42eb-9f01-c67ec745b48e" providerId="AD" clId="Web-{A1087383-0C0C-3417-03C5-857FE71AB861}" dt="2025-02-07T12:50:41.933" v="4" actId="1076"/>
          <ac:spMkLst>
            <pc:docMk/>
            <pc:sldMk cId="779435238" sldId="258"/>
            <ac:spMk id="2" creationId="{6398BE2B-A3D6-5E4E-9A14-0B89A7C2274B}"/>
          </ac:spMkLst>
        </pc:spChg>
      </pc:sldChg>
      <pc:sldChg chg="addSp delSp modSp">
        <pc:chgData name="Chloe Parkes (ARM - Staff)" userId="S::qvc10wsu@uea.ac.uk::1621b4f4-6805-42eb-9f01-c67ec745b48e" providerId="AD" clId="Web-{A1087383-0C0C-3417-03C5-857FE71AB861}" dt="2025-02-07T13:35:42.551" v="328"/>
        <pc:sldMkLst>
          <pc:docMk/>
          <pc:sldMk cId="3350128694" sldId="276"/>
        </pc:sldMkLst>
        <pc:spChg chg="add mod">
          <ac:chgData name="Chloe Parkes (ARM - Staff)" userId="S::qvc10wsu@uea.ac.uk::1621b4f4-6805-42eb-9f01-c67ec745b48e" providerId="AD" clId="Web-{A1087383-0C0C-3417-03C5-857FE71AB861}" dt="2025-02-07T13:35:42.551" v="328"/>
          <ac:spMkLst>
            <pc:docMk/>
            <pc:sldMk cId="3350128694" sldId="276"/>
            <ac:spMk id="3" creationId="{3B0B784D-8EE6-FC7F-5FAE-A88CA604D244}"/>
          </ac:spMkLst>
        </pc:spChg>
        <pc:picChg chg="mod">
          <ac:chgData name="Chloe Parkes (ARM - Staff)" userId="S::qvc10wsu@uea.ac.uk::1621b4f4-6805-42eb-9f01-c67ec745b48e" providerId="AD" clId="Web-{A1087383-0C0C-3417-03C5-857FE71AB861}" dt="2025-02-07T13:35:19.316" v="287" actId="1076"/>
          <ac:picMkLst>
            <pc:docMk/>
            <pc:sldMk cId="3350128694" sldId="276"/>
            <ac:picMk id="4" creationId="{0679C268-02E1-392A-A71B-82AD44A766C2}"/>
          </ac:picMkLst>
        </pc:picChg>
      </pc:sldChg>
      <pc:sldChg chg="addSp delSp modSp">
        <pc:chgData name="Chloe Parkes (ARM - Staff)" userId="S::qvc10wsu@uea.ac.uk::1621b4f4-6805-42eb-9f01-c67ec745b48e" providerId="AD" clId="Web-{A1087383-0C0C-3417-03C5-857FE71AB861}" dt="2025-02-07T13:35:54.801" v="329"/>
        <pc:sldMkLst>
          <pc:docMk/>
          <pc:sldMk cId="352587693" sldId="280"/>
        </pc:sldMkLst>
        <pc:spChg chg="add mod">
          <ac:chgData name="Chloe Parkes (ARM - Staff)" userId="S::qvc10wsu@uea.ac.uk::1621b4f4-6805-42eb-9f01-c67ec745b48e" providerId="AD" clId="Web-{A1087383-0C0C-3417-03C5-857FE71AB861}" dt="2025-02-07T13:28:31.113" v="208"/>
          <ac:spMkLst>
            <pc:docMk/>
            <pc:sldMk cId="352587693" sldId="280"/>
            <ac:spMk id="4" creationId="{4A05079A-8AFB-AD59-CE1C-55E51C6ABAD3}"/>
          </ac:spMkLst>
        </pc:spChg>
        <pc:spChg chg="add mod">
          <ac:chgData name="Chloe Parkes (ARM - Staff)" userId="S::qvc10wsu@uea.ac.uk::1621b4f4-6805-42eb-9f01-c67ec745b48e" providerId="AD" clId="Web-{A1087383-0C0C-3417-03C5-857FE71AB861}" dt="2025-02-07T13:28:39.238" v="209"/>
          <ac:spMkLst>
            <pc:docMk/>
            <pc:sldMk cId="352587693" sldId="280"/>
            <ac:spMk id="5" creationId="{1026B28E-7854-408D-6625-4F25BC1323B9}"/>
          </ac:spMkLst>
        </pc:spChg>
        <pc:spChg chg="add mod">
          <ac:chgData name="Chloe Parkes (ARM - Staff)" userId="S::qvc10wsu@uea.ac.uk::1621b4f4-6805-42eb-9f01-c67ec745b48e" providerId="AD" clId="Web-{A1087383-0C0C-3417-03C5-857FE71AB861}" dt="2025-02-07T13:29:40.850" v="221" actId="20577"/>
          <ac:spMkLst>
            <pc:docMk/>
            <pc:sldMk cId="352587693" sldId="280"/>
            <ac:spMk id="9" creationId="{DD3E2B19-9BC4-CE5E-1FC1-6983F342B1B2}"/>
          </ac:spMkLst>
        </pc:spChg>
        <pc:spChg chg="add mod">
          <ac:chgData name="Chloe Parkes (ARM - Staff)" userId="S::qvc10wsu@uea.ac.uk::1621b4f4-6805-42eb-9f01-c67ec745b48e" providerId="AD" clId="Web-{A1087383-0C0C-3417-03C5-857FE71AB861}" dt="2025-02-07T13:29:57.694" v="229" actId="20577"/>
          <ac:spMkLst>
            <pc:docMk/>
            <pc:sldMk cId="352587693" sldId="280"/>
            <ac:spMk id="10" creationId="{C3A86C00-3E4D-A5E0-5852-F985CA11A320}"/>
          </ac:spMkLst>
        </pc:spChg>
      </pc:sldChg>
      <pc:sldChg chg="modSp">
        <pc:chgData name="Chloe Parkes (ARM - Staff)" userId="S::qvc10wsu@uea.ac.uk::1621b4f4-6805-42eb-9f01-c67ec745b48e" providerId="AD" clId="Web-{A1087383-0C0C-3417-03C5-857FE71AB861}" dt="2025-02-07T13:36:10.161" v="331"/>
        <pc:sldMkLst>
          <pc:docMk/>
          <pc:sldMk cId="2954419705" sldId="281"/>
        </pc:sldMkLst>
        <pc:spChg chg="mod">
          <ac:chgData name="Chloe Parkes (ARM - Staff)" userId="S::qvc10wsu@uea.ac.uk::1621b4f4-6805-42eb-9f01-c67ec745b48e" providerId="AD" clId="Web-{A1087383-0C0C-3417-03C5-857FE71AB861}" dt="2025-02-07T13:36:10.146" v="330"/>
          <ac:spMkLst>
            <pc:docMk/>
            <pc:sldMk cId="2954419705" sldId="281"/>
            <ac:spMk id="1118" creationId="{C6575DD5-D40D-2E7A-70D8-F87ACA91EA37}"/>
          </ac:spMkLst>
        </pc:spChg>
        <pc:spChg chg="mod">
          <ac:chgData name="Chloe Parkes (ARM - Staff)" userId="S::qvc10wsu@uea.ac.uk::1621b4f4-6805-42eb-9f01-c67ec745b48e" providerId="AD" clId="Web-{A1087383-0C0C-3417-03C5-857FE71AB861}" dt="2025-02-07T13:36:10.161" v="331"/>
          <ac:spMkLst>
            <pc:docMk/>
            <pc:sldMk cId="2954419705" sldId="281"/>
            <ac:spMk id="1119" creationId="{28611206-F429-2C92-3583-843DC903FF3B}"/>
          </ac:spMkLst>
        </pc:spChg>
        <pc:spChg chg="mod">
          <ac:chgData name="Chloe Parkes (ARM - Staff)" userId="S::qvc10wsu@uea.ac.uk::1621b4f4-6805-42eb-9f01-c67ec745b48e" providerId="AD" clId="Web-{A1087383-0C0C-3417-03C5-857FE71AB861}" dt="2025-02-07T13:34:09.782" v="284"/>
          <ac:spMkLst>
            <pc:docMk/>
            <pc:sldMk cId="2954419705" sldId="281"/>
            <ac:spMk id="1120" creationId="{B90CCE8B-6423-603F-C67C-83262FC267E9}"/>
          </ac:spMkLst>
        </pc:spChg>
        <pc:spChg chg="mod">
          <ac:chgData name="Chloe Parkes (ARM - Staff)" userId="S::qvc10wsu@uea.ac.uk::1621b4f4-6805-42eb-9f01-c67ec745b48e" providerId="AD" clId="Web-{A1087383-0C0C-3417-03C5-857FE71AB861}" dt="2025-02-07T13:34:09.813" v="285"/>
          <ac:spMkLst>
            <pc:docMk/>
            <pc:sldMk cId="2954419705" sldId="281"/>
            <ac:spMk id="1121" creationId="{94E871A4-912E-099D-B7A3-909A07AF41F5}"/>
          </ac:spMkLst>
        </pc:spChg>
      </pc:sldChg>
      <pc:sldChg chg="addSp modSp">
        <pc:chgData name="Chloe Parkes (ARM - Staff)" userId="S::qvc10wsu@uea.ac.uk::1621b4f4-6805-42eb-9f01-c67ec745b48e" providerId="AD" clId="Web-{A1087383-0C0C-3417-03C5-857FE71AB861}" dt="2025-02-07T13:33:54" v="281"/>
        <pc:sldMkLst>
          <pc:docMk/>
          <pc:sldMk cId="806156254" sldId="282"/>
        </pc:sldMkLst>
        <pc:spChg chg="mod">
          <ac:chgData name="Chloe Parkes (ARM - Staff)" userId="S::qvc10wsu@uea.ac.uk::1621b4f4-6805-42eb-9f01-c67ec745b48e" providerId="AD" clId="Web-{A1087383-0C0C-3417-03C5-857FE71AB861}" dt="2025-02-07T13:12:28.217" v="200"/>
          <ac:spMkLst>
            <pc:docMk/>
            <pc:sldMk cId="806156254" sldId="282"/>
            <ac:spMk id="2" creationId="{A376AD94-2824-8C97-BB7D-51CA3779C597}"/>
          </ac:spMkLst>
        </pc:spChg>
        <pc:spChg chg="mod">
          <ac:chgData name="Chloe Parkes (ARM - Staff)" userId="S::qvc10wsu@uea.ac.uk::1621b4f4-6805-42eb-9f01-c67ec745b48e" providerId="AD" clId="Web-{A1087383-0C0C-3417-03C5-857FE71AB861}" dt="2025-02-07T13:33:53.953" v="278"/>
          <ac:spMkLst>
            <pc:docMk/>
            <pc:sldMk cId="806156254" sldId="282"/>
            <ac:spMk id="4" creationId="{062D09B5-938C-9AE0-FF2D-07D8759E22C9}"/>
          </ac:spMkLst>
        </pc:spChg>
        <pc:spChg chg="mod">
          <ac:chgData name="Chloe Parkes (ARM - Staff)" userId="S::qvc10wsu@uea.ac.uk::1621b4f4-6805-42eb-9f01-c67ec745b48e" providerId="AD" clId="Web-{A1087383-0C0C-3417-03C5-857FE71AB861}" dt="2025-02-07T13:33:53.953" v="279"/>
          <ac:spMkLst>
            <pc:docMk/>
            <pc:sldMk cId="806156254" sldId="282"/>
            <ac:spMk id="6" creationId="{AADC11FF-D149-C813-5B62-B7B462448B69}"/>
          </ac:spMkLst>
        </pc:spChg>
        <pc:spChg chg="mod">
          <ac:chgData name="Chloe Parkes (ARM - Staff)" userId="S::qvc10wsu@uea.ac.uk::1621b4f4-6805-42eb-9f01-c67ec745b48e" providerId="AD" clId="Web-{A1087383-0C0C-3417-03C5-857FE71AB861}" dt="2025-02-07T13:33:53.953" v="280"/>
          <ac:spMkLst>
            <pc:docMk/>
            <pc:sldMk cId="806156254" sldId="282"/>
            <ac:spMk id="8" creationId="{0DCF8D10-78DB-F4DE-EBE3-B0A59C212A8B}"/>
          </ac:spMkLst>
        </pc:spChg>
        <pc:spChg chg="mod">
          <ac:chgData name="Chloe Parkes (ARM - Staff)" userId="S::qvc10wsu@uea.ac.uk::1621b4f4-6805-42eb-9f01-c67ec745b48e" providerId="AD" clId="Web-{A1087383-0C0C-3417-03C5-857FE71AB861}" dt="2025-02-07T13:33:54" v="281"/>
          <ac:spMkLst>
            <pc:docMk/>
            <pc:sldMk cId="806156254" sldId="282"/>
            <ac:spMk id="10" creationId="{C197B8E8-BCD2-214E-5296-5613913ADA09}"/>
          </ac:spMkLst>
        </pc:spChg>
        <pc:picChg chg="add mod">
          <ac:chgData name="Chloe Parkes (ARM - Staff)" userId="S::qvc10wsu@uea.ac.uk::1621b4f4-6805-42eb-9f01-c67ec745b48e" providerId="AD" clId="Web-{A1087383-0C0C-3417-03C5-857FE71AB861}" dt="2025-02-07T13:09:50.648" v="187" actId="1076"/>
          <ac:picMkLst>
            <pc:docMk/>
            <pc:sldMk cId="806156254" sldId="282"/>
            <ac:picMk id="3" creationId="{21A5923E-FF9E-2616-6286-BE0591B22FC9}"/>
          </ac:picMkLst>
        </pc:picChg>
        <pc:picChg chg="add mod">
          <ac:chgData name="Chloe Parkes (ARM - Staff)" userId="S::qvc10wsu@uea.ac.uk::1621b4f4-6805-42eb-9f01-c67ec745b48e" providerId="AD" clId="Web-{A1087383-0C0C-3417-03C5-857FE71AB861}" dt="2025-02-07T13:09:48.336" v="186" actId="1076"/>
          <ac:picMkLst>
            <pc:docMk/>
            <pc:sldMk cId="806156254" sldId="282"/>
            <ac:picMk id="5" creationId="{5B0D22FB-A1B8-77B5-8A71-E18B3BC48B8B}"/>
          </ac:picMkLst>
        </pc:picChg>
        <pc:picChg chg="add mod">
          <ac:chgData name="Chloe Parkes (ARM - Staff)" userId="S::qvc10wsu@uea.ac.uk::1621b4f4-6805-42eb-9f01-c67ec745b48e" providerId="AD" clId="Web-{A1087383-0C0C-3417-03C5-857FE71AB861}" dt="2025-02-07T13:09:46.586" v="185" actId="1076"/>
          <ac:picMkLst>
            <pc:docMk/>
            <pc:sldMk cId="806156254" sldId="282"/>
            <ac:picMk id="7" creationId="{02F02C39-52EC-8FE5-EACC-4DDD443C56AF}"/>
          </ac:picMkLst>
        </pc:picChg>
        <pc:picChg chg="add mod">
          <ac:chgData name="Chloe Parkes (ARM - Staff)" userId="S::qvc10wsu@uea.ac.uk::1621b4f4-6805-42eb-9f01-c67ec745b48e" providerId="AD" clId="Web-{A1087383-0C0C-3417-03C5-857FE71AB861}" dt="2025-02-07T13:09:52.742" v="188" actId="1076"/>
          <ac:picMkLst>
            <pc:docMk/>
            <pc:sldMk cId="806156254" sldId="282"/>
            <ac:picMk id="9" creationId="{60EE0E54-9A00-B4DF-AE71-500ACBB23021}"/>
          </ac:picMkLst>
        </pc:picChg>
      </pc:sldChg>
      <pc:sldChg chg="modSp">
        <pc:chgData name="Chloe Parkes (ARM - Staff)" userId="S::qvc10wsu@uea.ac.uk::1621b4f4-6805-42eb-9f01-c67ec745b48e" providerId="AD" clId="Web-{A1087383-0C0C-3417-03C5-857FE71AB861}" dt="2025-02-07T13:30:50.337" v="231" actId="20577"/>
        <pc:sldMkLst>
          <pc:docMk/>
          <pc:sldMk cId="3147595626" sldId="283"/>
        </pc:sldMkLst>
        <pc:spChg chg="mod">
          <ac:chgData name="Chloe Parkes (ARM - Staff)" userId="S::qvc10wsu@uea.ac.uk::1621b4f4-6805-42eb-9f01-c67ec745b48e" providerId="AD" clId="Web-{A1087383-0C0C-3417-03C5-857FE71AB861}" dt="2025-02-07T13:30:50.337" v="231" actId="20577"/>
          <ac:spMkLst>
            <pc:docMk/>
            <pc:sldMk cId="3147595626" sldId="283"/>
            <ac:spMk id="4" creationId="{249C9F9D-1291-1A1C-09A8-C6C2D62E9F91}"/>
          </ac:spMkLst>
        </pc:spChg>
      </pc:sldChg>
      <pc:sldChg chg="addSp delSp modSp">
        <pc:chgData name="Chloe Parkes (ARM - Staff)" userId="S::qvc10wsu@uea.ac.uk::1621b4f4-6805-42eb-9f01-c67ec745b48e" providerId="AD" clId="Web-{A1087383-0C0C-3417-03C5-857FE71AB861}" dt="2025-02-07T12:55:17.225" v="43"/>
        <pc:sldMkLst>
          <pc:docMk/>
          <pc:sldMk cId="991913395" sldId="284"/>
        </pc:sldMkLst>
        <pc:spChg chg="add mod">
          <ac:chgData name="Chloe Parkes (ARM - Staff)" userId="S::qvc10wsu@uea.ac.uk::1621b4f4-6805-42eb-9f01-c67ec745b48e" providerId="AD" clId="Web-{A1087383-0C0C-3417-03C5-857FE71AB861}" dt="2025-02-07T12:55:17.225" v="43"/>
          <ac:spMkLst>
            <pc:docMk/>
            <pc:sldMk cId="991913395" sldId="284"/>
            <ac:spMk id="6" creationId="{2C41D2FC-C0A7-9422-2E99-A1ABA22CA17C}"/>
          </ac:spMkLst>
        </pc:spChg>
        <pc:picChg chg="add mod">
          <ac:chgData name="Chloe Parkes (ARM - Staff)" userId="S::qvc10wsu@uea.ac.uk::1621b4f4-6805-42eb-9f01-c67ec745b48e" providerId="AD" clId="Web-{A1087383-0C0C-3417-03C5-857FE71AB861}" dt="2025-02-07T12:53:48.674" v="27" actId="14100"/>
          <ac:picMkLst>
            <pc:docMk/>
            <pc:sldMk cId="991913395" sldId="284"/>
            <ac:picMk id="4" creationId="{FD3767C3-A119-B8C8-0305-22841DA1256B}"/>
          </ac:picMkLst>
        </pc:picChg>
        <pc:picChg chg="add mod">
          <ac:chgData name="Chloe Parkes (ARM - Staff)" userId="S::qvc10wsu@uea.ac.uk::1621b4f4-6805-42eb-9f01-c67ec745b48e" providerId="AD" clId="Web-{A1087383-0C0C-3417-03C5-857FE71AB861}" dt="2025-02-07T12:54:29.848" v="30" actId="14100"/>
          <ac:picMkLst>
            <pc:docMk/>
            <pc:sldMk cId="991913395" sldId="284"/>
            <ac:picMk id="5" creationId="{A281EE9E-0495-0395-7592-867946AAC6C6}"/>
          </ac:picMkLst>
        </pc:picChg>
      </pc:sldChg>
      <pc:sldChg chg="modSp">
        <pc:chgData name="Chloe Parkes (ARM - Staff)" userId="S::qvc10wsu@uea.ac.uk::1621b4f4-6805-42eb-9f01-c67ec745b48e" providerId="AD" clId="Web-{A1087383-0C0C-3417-03C5-857FE71AB861}" dt="2025-02-07T12:55:32.053" v="44" actId="20577"/>
        <pc:sldMkLst>
          <pc:docMk/>
          <pc:sldMk cId="1483435" sldId="285"/>
        </pc:sldMkLst>
        <pc:spChg chg="mod">
          <ac:chgData name="Chloe Parkes (ARM - Staff)" userId="S::qvc10wsu@uea.ac.uk::1621b4f4-6805-42eb-9f01-c67ec745b48e" providerId="AD" clId="Web-{A1087383-0C0C-3417-03C5-857FE71AB861}" dt="2025-02-07T12:55:32.053" v="44" actId="20577"/>
          <ac:spMkLst>
            <pc:docMk/>
            <pc:sldMk cId="1483435" sldId="285"/>
            <ac:spMk id="2" creationId="{ED67CB84-6064-5A39-3452-7DA14B97FDD0}"/>
          </ac:spMkLst>
        </pc:spChg>
      </pc:sldChg>
      <pc:sldChg chg="addSp delSp modSp">
        <pc:chgData name="Chloe Parkes (ARM - Staff)" userId="S::qvc10wsu@uea.ac.uk::1621b4f4-6805-42eb-9f01-c67ec745b48e" providerId="AD" clId="Web-{A1087383-0C0C-3417-03C5-857FE71AB861}" dt="2025-02-07T12:58:01.043" v="67" actId="20577"/>
        <pc:sldMkLst>
          <pc:docMk/>
          <pc:sldMk cId="3571911815" sldId="286"/>
        </pc:sldMkLst>
        <pc:spChg chg="mod">
          <ac:chgData name="Chloe Parkes (ARM - Staff)" userId="S::qvc10wsu@uea.ac.uk::1621b4f4-6805-42eb-9f01-c67ec745b48e" providerId="AD" clId="Web-{A1087383-0C0C-3417-03C5-857FE71AB861}" dt="2025-02-07T12:57:57.512" v="65" actId="20577"/>
          <ac:spMkLst>
            <pc:docMk/>
            <pc:sldMk cId="3571911815" sldId="286"/>
            <ac:spMk id="2" creationId="{69F9D948-96CB-62F2-FF3D-12BF9C887E7F}"/>
          </ac:spMkLst>
        </pc:spChg>
        <pc:spChg chg="add mod">
          <ac:chgData name="Chloe Parkes (ARM - Staff)" userId="S::qvc10wsu@uea.ac.uk::1621b4f4-6805-42eb-9f01-c67ec745b48e" providerId="AD" clId="Web-{A1087383-0C0C-3417-03C5-857FE71AB861}" dt="2025-02-07T12:58:01.043" v="67" actId="20577"/>
          <ac:spMkLst>
            <pc:docMk/>
            <pc:sldMk cId="3571911815" sldId="286"/>
            <ac:spMk id="9" creationId="{3BD5DB51-5A11-C097-8FC1-FE6BBB6051A6}"/>
          </ac:spMkLst>
        </pc:spChg>
        <pc:picChg chg="add mod">
          <ac:chgData name="Chloe Parkes (ARM - Staff)" userId="S::qvc10wsu@uea.ac.uk::1621b4f4-6805-42eb-9f01-c67ec745b48e" providerId="AD" clId="Web-{A1087383-0C0C-3417-03C5-857FE71AB861}" dt="2025-02-07T12:57:03.635" v="60" actId="1076"/>
          <ac:picMkLst>
            <pc:docMk/>
            <pc:sldMk cId="3571911815" sldId="286"/>
            <ac:picMk id="7" creationId="{2B01A909-1CF2-CE52-5E28-220569C40E89}"/>
          </ac:picMkLst>
        </pc:picChg>
      </pc:sldChg>
      <pc:sldChg chg="addSp delSp modSp">
        <pc:chgData name="Chloe Parkes (ARM - Staff)" userId="S::qvc10wsu@uea.ac.uk::1621b4f4-6805-42eb-9f01-c67ec745b48e" providerId="AD" clId="Web-{A1087383-0C0C-3417-03C5-857FE71AB861}" dt="2025-02-07T13:01:24.332" v="98" actId="20577"/>
        <pc:sldMkLst>
          <pc:docMk/>
          <pc:sldMk cId="2153809034" sldId="287"/>
        </pc:sldMkLst>
        <pc:spChg chg="add mod">
          <ac:chgData name="Chloe Parkes (ARM - Staff)" userId="S::qvc10wsu@uea.ac.uk::1621b4f4-6805-42eb-9f01-c67ec745b48e" providerId="AD" clId="Web-{A1087383-0C0C-3417-03C5-857FE71AB861}" dt="2025-02-07T13:01:24.332" v="98" actId="20577"/>
          <ac:spMkLst>
            <pc:docMk/>
            <pc:sldMk cId="2153809034" sldId="287"/>
            <ac:spMk id="7" creationId="{D7C187C5-D4C2-059B-000D-4EBF851106D5}"/>
          </ac:spMkLst>
        </pc:spChg>
        <pc:picChg chg="add mod">
          <ac:chgData name="Chloe Parkes (ARM - Staff)" userId="S::qvc10wsu@uea.ac.uk::1621b4f4-6805-42eb-9f01-c67ec745b48e" providerId="AD" clId="Web-{A1087383-0C0C-3417-03C5-857FE71AB861}" dt="2025-02-07T12:59:18.577" v="76" actId="1076"/>
          <ac:picMkLst>
            <pc:docMk/>
            <pc:sldMk cId="2153809034" sldId="287"/>
            <ac:picMk id="5" creationId="{DEF012B7-240F-A551-A0F5-6C26D8FB8BD4}"/>
          </ac:picMkLst>
        </pc:picChg>
        <pc:picChg chg="add mod ord">
          <ac:chgData name="Chloe Parkes (ARM - Staff)" userId="S::qvc10wsu@uea.ac.uk::1621b4f4-6805-42eb-9f01-c67ec745b48e" providerId="AD" clId="Web-{A1087383-0C0C-3417-03C5-857FE71AB861}" dt="2025-02-07T13:01:03.769" v="93"/>
          <ac:picMkLst>
            <pc:docMk/>
            <pc:sldMk cId="2153809034" sldId="287"/>
            <ac:picMk id="9" creationId="{EB24C373-DD94-1BC5-07E3-4A996774DF27}"/>
          </ac:picMkLst>
        </pc:picChg>
      </pc:sldChg>
      <pc:sldChg chg="addSp delSp modSp">
        <pc:chgData name="Chloe Parkes (ARM - Staff)" userId="S::qvc10wsu@uea.ac.uk::1621b4f4-6805-42eb-9f01-c67ec745b48e" providerId="AD" clId="Web-{A1087383-0C0C-3417-03C5-857FE71AB861}" dt="2025-02-07T13:03:13.446" v="123" actId="20577"/>
        <pc:sldMkLst>
          <pc:docMk/>
          <pc:sldMk cId="3616855606" sldId="288"/>
        </pc:sldMkLst>
        <pc:spChg chg="mod">
          <ac:chgData name="Chloe Parkes (ARM - Staff)" userId="S::qvc10wsu@uea.ac.uk::1621b4f4-6805-42eb-9f01-c67ec745b48e" providerId="AD" clId="Web-{A1087383-0C0C-3417-03C5-857FE71AB861}" dt="2025-02-07T13:02:59.367" v="117" actId="20577"/>
          <ac:spMkLst>
            <pc:docMk/>
            <pc:sldMk cId="3616855606" sldId="288"/>
            <ac:spMk id="2" creationId="{54EC8392-18FC-A058-1B84-3B51C6E2C356}"/>
          </ac:spMkLst>
        </pc:spChg>
        <pc:spChg chg="add mod">
          <ac:chgData name="Chloe Parkes (ARM - Staff)" userId="S::qvc10wsu@uea.ac.uk::1621b4f4-6805-42eb-9f01-c67ec745b48e" providerId="AD" clId="Web-{A1087383-0C0C-3417-03C5-857FE71AB861}" dt="2025-02-07T13:03:13.446" v="123" actId="20577"/>
          <ac:spMkLst>
            <pc:docMk/>
            <pc:sldMk cId="3616855606" sldId="288"/>
            <ac:spMk id="6" creationId="{108342C6-1C21-75A4-EE7E-D19E5DD510CB}"/>
          </ac:spMkLst>
        </pc:spChg>
        <pc:picChg chg="add mod">
          <ac:chgData name="Chloe Parkes (ARM - Staff)" userId="S::qvc10wsu@uea.ac.uk::1621b4f4-6805-42eb-9f01-c67ec745b48e" providerId="AD" clId="Web-{A1087383-0C0C-3417-03C5-857FE71AB861}" dt="2025-02-07T13:02:13.834" v="102" actId="14100"/>
          <ac:picMkLst>
            <pc:docMk/>
            <pc:sldMk cId="3616855606" sldId="288"/>
            <ac:picMk id="4" creationId="{C4A280D0-61B3-6AE2-EBCC-058C99B829C2}"/>
          </ac:picMkLst>
        </pc:picChg>
      </pc:sldChg>
      <pc:sldChg chg="addSp delSp modSp">
        <pc:chgData name="Chloe Parkes (ARM - Staff)" userId="S::qvc10wsu@uea.ac.uk::1621b4f4-6805-42eb-9f01-c67ec745b48e" providerId="AD" clId="Web-{A1087383-0C0C-3417-03C5-857FE71AB861}" dt="2025-02-07T13:04:26.495" v="134" actId="20577"/>
        <pc:sldMkLst>
          <pc:docMk/>
          <pc:sldMk cId="1307886863" sldId="289"/>
        </pc:sldMkLst>
        <pc:spChg chg="add mod">
          <ac:chgData name="Chloe Parkes (ARM - Staff)" userId="S::qvc10wsu@uea.ac.uk::1621b4f4-6805-42eb-9f01-c67ec745b48e" providerId="AD" clId="Web-{A1087383-0C0C-3417-03C5-857FE71AB861}" dt="2025-02-07T13:04:26.495" v="134" actId="20577"/>
          <ac:spMkLst>
            <pc:docMk/>
            <pc:sldMk cId="1307886863" sldId="289"/>
            <ac:spMk id="6" creationId="{D89C492D-8446-A9F2-6D4A-D524045E9D48}"/>
          </ac:spMkLst>
        </pc:spChg>
        <pc:picChg chg="add mod">
          <ac:chgData name="Chloe Parkes (ARM - Staff)" userId="S::qvc10wsu@uea.ac.uk::1621b4f4-6805-42eb-9f01-c67ec745b48e" providerId="AD" clId="Web-{A1087383-0C0C-3417-03C5-857FE71AB861}" dt="2025-02-07T13:04:16.432" v="128" actId="1076"/>
          <ac:picMkLst>
            <pc:docMk/>
            <pc:sldMk cId="1307886863" sldId="289"/>
            <ac:picMk id="4" creationId="{17E31995-83B5-9A48-B5C6-BAF42340BF5E}"/>
          </ac:picMkLst>
        </pc:picChg>
      </pc:sldChg>
      <pc:sldChg chg="addSp delSp modSp">
        <pc:chgData name="Chloe Parkes (ARM - Staff)" userId="S::qvc10wsu@uea.ac.uk::1621b4f4-6805-42eb-9f01-c67ec745b48e" providerId="AD" clId="Web-{A1087383-0C0C-3417-03C5-857FE71AB861}" dt="2025-02-07T13:06:26.469" v="159" actId="20577"/>
        <pc:sldMkLst>
          <pc:docMk/>
          <pc:sldMk cId="1707867685" sldId="291"/>
        </pc:sldMkLst>
        <pc:spChg chg="mod">
          <ac:chgData name="Chloe Parkes (ARM - Staff)" userId="S::qvc10wsu@uea.ac.uk::1621b4f4-6805-42eb-9f01-c67ec745b48e" providerId="AD" clId="Web-{A1087383-0C0C-3417-03C5-857FE71AB861}" dt="2025-02-07T13:06:21.593" v="157" actId="20577"/>
          <ac:spMkLst>
            <pc:docMk/>
            <pc:sldMk cId="1707867685" sldId="291"/>
            <ac:spMk id="2" creationId="{62EE4201-429B-A99A-F996-038A74A4B99F}"/>
          </ac:spMkLst>
        </pc:spChg>
        <pc:spChg chg="add mod">
          <ac:chgData name="Chloe Parkes (ARM - Staff)" userId="S::qvc10wsu@uea.ac.uk::1621b4f4-6805-42eb-9f01-c67ec745b48e" providerId="AD" clId="Web-{A1087383-0C0C-3417-03C5-857FE71AB861}" dt="2025-02-07T13:06:26.469" v="159" actId="20577"/>
          <ac:spMkLst>
            <pc:docMk/>
            <pc:sldMk cId="1707867685" sldId="291"/>
            <ac:spMk id="6" creationId="{06B0E504-0F28-C3B0-D4D7-D9B74DBD60D8}"/>
          </ac:spMkLst>
        </pc:spChg>
        <pc:picChg chg="add mod ord">
          <ac:chgData name="Chloe Parkes (ARM - Staff)" userId="S::qvc10wsu@uea.ac.uk::1621b4f4-6805-42eb-9f01-c67ec745b48e" providerId="AD" clId="Web-{A1087383-0C0C-3417-03C5-857FE71AB861}" dt="2025-02-07T13:05:04.825" v="135"/>
          <ac:picMkLst>
            <pc:docMk/>
            <pc:sldMk cId="1707867685" sldId="291"/>
            <ac:picMk id="4" creationId="{6886F33B-E4B5-AAD3-3E6B-51864573D87E}"/>
          </ac:picMkLst>
        </pc:picChg>
      </pc:sldChg>
      <pc:sldChg chg="addSp modSp new">
        <pc:chgData name="Chloe Parkes (ARM - Staff)" userId="S::qvc10wsu@uea.ac.uk::1621b4f4-6805-42eb-9f01-c67ec745b48e" providerId="AD" clId="Web-{A1087383-0C0C-3417-03C5-857FE71AB861}" dt="2025-02-07T13:33:00.920" v="266" actId="20577"/>
        <pc:sldMkLst>
          <pc:docMk/>
          <pc:sldMk cId="2017588142" sldId="292"/>
        </pc:sldMkLst>
        <pc:spChg chg="mod">
          <ac:chgData name="Chloe Parkes (ARM - Staff)" userId="S::qvc10wsu@uea.ac.uk::1621b4f4-6805-42eb-9f01-c67ec745b48e" providerId="AD" clId="Web-{A1087383-0C0C-3417-03C5-857FE71AB861}" dt="2025-02-07T13:33:00.920" v="266" actId="20577"/>
          <ac:spMkLst>
            <pc:docMk/>
            <pc:sldMk cId="2017588142" sldId="292"/>
            <ac:spMk id="2" creationId="{3DAC1B7D-AFE0-58BC-1B97-992C606BF8E1}"/>
          </ac:spMkLst>
        </pc:spChg>
        <pc:spChg chg="add">
          <ac:chgData name="Chloe Parkes (ARM - Staff)" userId="S::qvc10wsu@uea.ac.uk::1621b4f4-6805-42eb-9f01-c67ec745b48e" providerId="AD" clId="Web-{A1087383-0C0C-3417-03C5-857FE71AB861}" dt="2025-02-07T13:32:25.184" v="245"/>
          <ac:spMkLst>
            <pc:docMk/>
            <pc:sldMk cId="2017588142" sldId="292"/>
            <ac:spMk id="4" creationId="{A04627F4-D7C1-A5D3-5FB2-4D340ADAB5D7}"/>
          </ac:spMkLst>
        </pc:spChg>
        <pc:spChg chg="add">
          <ac:chgData name="Chloe Parkes (ARM - Staff)" userId="S::qvc10wsu@uea.ac.uk::1621b4f4-6805-42eb-9f01-c67ec745b48e" providerId="AD" clId="Web-{A1087383-0C0C-3417-03C5-857FE71AB861}" dt="2025-02-07T13:32:25.184" v="245"/>
          <ac:spMkLst>
            <pc:docMk/>
            <pc:sldMk cId="2017588142" sldId="292"/>
            <ac:spMk id="5" creationId="{5239A118-78F1-B04B-2358-66FA208B4A00}"/>
          </ac:spMkLst>
        </pc:spChg>
        <pc:spChg chg="add">
          <ac:chgData name="Chloe Parkes (ARM - Staff)" userId="S::qvc10wsu@uea.ac.uk::1621b4f4-6805-42eb-9f01-c67ec745b48e" providerId="AD" clId="Web-{A1087383-0C0C-3417-03C5-857FE71AB861}" dt="2025-02-07T13:32:25.184" v="245"/>
          <ac:spMkLst>
            <pc:docMk/>
            <pc:sldMk cId="2017588142" sldId="292"/>
            <ac:spMk id="6" creationId="{E99A7FB3-AB3B-9DBD-90B9-39DA658B41B5}"/>
          </ac:spMkLst>
        </pc:spChg>
        <pc:spChg chg="add">
          <ac:chgData name="Chloe Parkes (ARM - Staff)" userId="S::qvc10wsu@uea.ac.uk::1621b4f4-6805-42eb-9f01-c67ec745b48e" providerId="AD" clId="Web-{A1087383-0C0C-3417-03C5-857FE71AB861}" dt="2025-02-07T13:32:25.184" v="245"/>
          <ac:spMkLst>
            <pc:docMk/>
            <pc:sldMk cId="2017588142" sldId="292"/>
            <ac:spMk id="7" creationId="{ABB0BFBB-B87D-22A5-8A23-E757A1DC1085}"/>
          </ac:spMkLst>
        </pc:spChg>
        <pc:spChg chg="add">
          <ac:chgData name="Chloe Parkes (ARM - Staff)" userId="S::qvc10wsu@uea.ac.uk::1621b4f4-6805-42eb-9f01-c67ec745b48e" providerId="AD" clId="Web-{A1087383-0C0C-3417-03C5-857FE71AB861}" dt="2025-02-07T13:32:25.184" v="245"/>
          <ac:spMkLst>
            <pc:docMk/>
            <pc:sldMk cId="2017588142" sldId="292"/>
            <ac:spMk id="8" creationId="{AB84BDB1-12FE-4A4C-8582-C6D6333FAD4E}"/>
          </ac:spMkLst>
        </pc:spChg>
        <pc:spChg chg="add">
          <ac:chgData name="Chloe Parkes (ARM - Staff)" userId="S::qvc10wsu@uea.ac.uk::1621b4f4-6805-42eb-9f01-c67ec745b48e" providerId="AD" clId="Web-{A1087383-0C0C-3417-03C5-857FE71AB861}" dt="2025-02-07T13:32:25.184" v="245"/>
          <ac:spMkLst>
            <pc:docMk/>
            <pc:sldMk cId="2017588142" sldId="292"/>
            <ac:spMk id="9" creationId="{CE02A90E-3552-C28C-9236-649E3BA92524}"/>
          </ac:spMkLst>
        </pc:spChg>
      </pc:sldChg>
      <pc:sldChg chg="addSp modSp new">
        <pc:chgData name="Chloe Parkes (ARM - Staff)" userId="S::qvc10wsu@uea.ac.uk::1621b4f4-6805-42eb-9f01-c67ec745b48e" providerId="AD" clId="Web-{A1087383-0C0C-3417-03C5-857FE71AB861}" dt="2025-02-07T13:33:10.842" v="269"/>
        <pc:sldMkLst>
          <pc:docMk/>
          <pc:sldMk cId="2263183122" sldId="293"/>
        </pc:sldMkLst>
        <pc:spChg chg="mod">
          <ac:chgData name="Chloe Parkes (ARM - Staff)" userId="S::qvc10wsu@uea.ac.uk::1621b4f4-6805-42eb-9f01-c67ec745b48e" providerId="AD" clId="Web-{A1087383-0C0C-3417-03C5-857FE71AB861}" dt="2025-02-07T13:33:09.998" v="268" actId="20577"/>
          <ac:spMkLst>
            <pc:docMk/>
            <pc:sldMk cId="2263183122" sldId="293"/>
            <ac:spMk id="2" creationId="{59EC0F40-A515-BC1C-5C47-660DBC12AB60}"/>
          </ac:spMkLst>
        </pc:spChg>
        <pc:spChg chg="add">
          <ac:chgData name="Chloe Parkes (ARM - Staff)" userId="S::qvc10wsu@uea.ac.uk::1621b4f4-6805-42eb-9f01-c67ec745b48e" providerId="AD" clId="Web-{A1087383-0C0C-3417-03C5-857FE71AB861}" dt="2025-02-07T13:33:10.842" v="269"/>
          <ac:spMkLst>
            <pc:docMk/>
            <pc:sldMk cId="2263183122" sldId="293"/>
            <ac:spMk id="4" creationId="{F8C09CE4-9A7B-0F9F-FD9C-13D0F91765A4}"/>
          </ac:spMkLst>
        </pc:spChg>
        <pc:spChg chg="add">
          <ac:chgData name="Chloe Parkes (ARM - Staff)" userId="S::qvc10wsu@uea.ac.uk::1621b4f4-6805-42eb-9f01-c67ec745b48e" providerId="AD" clId="Web-{A1087383-0C0C-3417-03C5-857FE71AB861}" dt="2025-02-07T13:33:10.842" v="269"/>
          <ac:spMkLst>
            <pc:docMk/>
            <pc:sldMk cId="2263183122" sldId="293"/>
            <ac:spMk id="5" creationId="{F240ED8C-EA99-2232-7223-E65C61BDBFAB}"/>
          </ac:spMkLst>
        </pc:spChg>
        <pc:spChg chg="add">
          <ac:chgData name="Chloe Parkes (ARM - Staff)" userId="S::qvc10wsu@uea.ac.uk::1621b4f4-6805-42eb-9f01-c67ec745b48e" providerId="AD" clId="Web-{A1087383-0C0C-3417-03C5-857FE71AB861}" dt="2025-02-07T13:33:10.842" v="269"/>
          <ac:spMkLst>
            <pc:docMk/>
            <pc:sldMk cId="2263183122" sldId="293"/>
            <ac:spMk id="6" creationId="{AB84BDB1-12FE-4A4C-8582-C6D6333FAD4E}"/>
          </ac:spMkLst>
        </pc:spChg>
        <pc:spChg chg="add">
          <ac:chgData name="Chloe Parkes (ARM - Staff)" userId="S::qvc10wsu@uea.ac.uk::1621b4f4-6805-42eb-9f01-c67ec745b48e" providerId="AD" clId="Web-{A1087383-0C0C-3417-03C5-857FE71AB861}" dt="2025-02-07T13:33:10.842" v="269"/>
          <ac:spMkLst>
            <pc:docMk/>
            <pc:sldMk cId="2263183122" sldId="293"/>
            <ac:spMk id="7" creationId="{CE02A90E-3552-C28C-9236-649E3BA92524}"/>
          </ac:spMkLst>
        </pc:spChg>
        <pc:spChg chg="add">
          <ac:chgData name="Chloe Parkes (ARM - Staff)" userId="S::qvc10wsu@uea.ac.uk::1621b4f4-6805-42eb-9f01-c67ec745b48e" providerId="AD" clId="Web-{A1087383-0C0C-3417-03C5-857FE71AB861}" dt="2025-02-07T13:33:10.842" v="269"/>
          <ac:spMkLst>
            <pc:docMk/>
            <pc:sldMk cId="2263183122" sldId="293"/>
            <ac:spMk id="8" creationId="{EC4DA4BA-C85C-4494-B2A3-D4C1DFE1E48C}"/>
          </ac:spMkLst>
        </pc:spChg>
      </pc:sldChg>
      <pc:sldChg chg="addSp modSp new">
        <pc:chgData name="Chloe Parkes (ARM - Staff)" userId="S::qvc10wsu@uea.ac.uk::1621b4f4-6805-42eb-9f01-c67ec745b48e" providerId="AD" clId="Web-{A1087383-0C0C-3417-03C5-857FE71AB861}" dt="2025-02-07T13:33:30.890" v="273"/>
        <pc:sldMkLst>
          <pc:docMk/>
          <pc:sldMk cId="3135181197" sldId="294"/>
        </pc:sldMkLst>
        <pc:spChg chg="mod">
          <ac:chgData name="Chloe Parkes (ARM - Staff)" userId="S::qvc10wsu@uea.ac.uk::1621b4f4-6805-42eb-9f01-c67ec745b48e" providerId="AD" clId="Web-{A1087383-0C0C-3417-03C5-857FE71AB861}" dt="2025-02-07T13:33:30.155" v="272" actId="20577"/>
          <ac:spMkLst>
            <pc:docMk/>
            <pc:sldMk cId="3135181197" sldId="294"/>
            <ac:spMk id="2" creationId="{6FEE968E-A361-AF15-7237-EDF98E69248C}"/>
          </ac:spMkLst>
        </pc:spChg>
        <pc:spChg chg="add">
          <ac:chgData name="Chloe Parkes (ARM - Staff)" userId="S::qvc10wsu@uea.ac.uk::1621b4f4-6805-42eb-9f01-c67ec745b48e" providerId="AD" clId="Web-{A1087383-0C0C-3417-03C5-857FE71AB861}" dt="2025-02-07T13:33:30.890" v="273"/>
          <ac:spMkLst>
            <pc:docMk/>
            <pc:sldMk cId="3135181197" sldId="294"/>
            <ac:spMk id="4" creationId="{F8C09CE4-9A7B-0F9F-FD9C-13D0F91765A4}"/>
          </ac:spMkLst>
        </pc:spChg>
        <pc:spChg chg="add">
          <ac:chgData name="Chloe Parkes (ARM - Staff)" userId="S::qvc10wsu@uea.ac.uk::1621b4f4-6805-42eb-9f01-c67ec745b48e" providerId="AD" clId="Web-{A1087383-0C0C-3417-03C5-857FE71AB861}" dt="2025-02-07T13:33:30.890" v="273"/>
          <ac:spMkLst>
            <pc:docMk/>
            <pc:sldMk cId="3135181197" sldId="294"/>
            <ac:spMk id="5" creationId="{F240ED8C-EA99-2232-7223-E65C61BDBFAB}"/>
          </ac:spMkLst>
        </pc:spChg>
        <pc:spChg chg="add">
          <ac:chgData name="Chloe Parkes (ARM - Staff)" userId="S::qvc10wsu@uea.ac.uk::1621b4f4-6805-42eb-9f01-c67ec745b48e" providerId="AD" clId="Web-{A1087383-0C0C-3417-03C5-857FE71AB861}" dt="2025-02-07T13:33:30.890" v="273"/>
          <ac:spMkLst>
            <pc:docMk/>
            <pc:sldMk cId="3135181197" sldId="294"/>
            <ac:spMk id="6" creationId="{AB84BDB1-12FE-4A4C-8582-C6D6333FAD4E}"/>
          </ac:spMkLst>
        </pc:spChg>
        <pc:spChg chg="add">
          <ac:chgData name="Chloe Parkes (ARM - Staff)" userId="S::qvc10wsu@uea.ac.uk::1621b4f4-6805-42eb-9f01-c67ec745b48e" providerId="AD" clId="Web-{A1087383-0C0C-3417-03C5-857FE71AB861}" dt="2025-02-07T13:33:30.890" v="273"/>
          <ac:spMkLst>
            <pc:docMk/>
            <pc:sldMk cId="3135181197" sldId="294"/>
            <ac:spMk id="7" creationId="{CE02A90E-3552-C28C-9236-649E3BA92524}"/>
          </ac:spMkLst>
        </pc:spChg>
        <pc:spChg chg="add">
          <ac:chgData name="Chloe Parkes (ARM - Staff)" userId="S::qvc10wsu@uea.ac.uk::1621b4f4-6805-42eb-9f01-c67ec745b48e" providerId="AD" clId="Web-{A1087383-0C0C-3417-03C5-857FE71AB861}" dt="2025-02-07T13:33:30.890" v="273"/>
          <ac:spMkLst>
            <pc:docMk/>
            <pc:sldMk cId="3135181197" sldId="294"/>
            <ac:spMk id="8" creationId="{EC4DA4BA-C85C-4494-B2A3-D4C1DFE1E48C}"/>
          </ac:spMkLst>
        </pc:spChg>
      </pc:sldChg>
    </pc:docChg>
  </pc:docChgLst>
  <pc:docChgLst>
    <pc:chgData name="Julie Smith (ARM - Staff)" userId="a8d7866a-c9a0-4f59-bac0-d3382170ab56" providerId="ADAL" clId="{F65A0532-F9AA-45B7-A09C-21B93EB27EEE}"/>
    <pc:docChg chg="modSld sldOrd">
      <pc:chgData name="Julie Smith (ARM - Staff)" userId="a8d7866a-c9a0-4f59-bac0-d3382170ab56" providerId="ADAL" clId="{F65A0532-F9AA-45B7-A09C-21B93EB27EEE}" dt="2023-09-20T09:54:42.321" v="1"/>
      <pc:docMkLst>
        <pc:docMk/>
      </pc:docMkLst>
      <pc:sldChg chg="ord">
        <pc:chgData name="Julie Smith (ARM - Staff)" userId="a8d7866a-c9a0-4f59-bac0-d3382170ab56" providerId="ADAL" clId="{F65A0532-F9AA-45B7-A09C-21B93EB27EEE}" dt="2023-09-20T09:54:42.321" v="1"/>
        <pc:sldMkLst>
          <pc:docMk/>
          <pc:sldMk cId="2331083140" sldId="273"/>
        </pc:sldMkLst>
      </pc:sldChg>
    </pc:docChg>
  </pc:docChgLst>
  <pc:docChgLst>
    <pc:chgData name="Chloe Parkes (ARM - Staff)" userId="S::qvc10wsu@uea.ac.uk::1621b4f4-6805-42eb-9f01-c67ec745b48e" providerId="AD" clId="Web-{69A3FFD0-6BE3-7ECA-4825-3834452A2E54}"/>
    <pc:docChg chg="modSld">
      <pc:chgData name="Chloe Parkes (ARM - Staff)" userId="S::qvc10wsu@uea.ac.uk::1621b4f4-6805-42eb-9f01-c67ec745b48e" providerId="AD" clId="Web-{69A3FFD0-6BE3-7ECA-4825-3834452A2E54}" dt="2025-03-17T14:31:24.364" v="21" actId="20577"/>
      <pc:docMkLst>
        <pc:docMk/>
      </pc:docMkLst>
      <pc:sldChg chg="modSp">
        <pc:chgData name="Chloe Parkes (ARM - Staff)" userId="S::qvc10wsu@uea.ac.uk::1621b4f4-6805-42eb-9f01-c67ec745b48e" providerId="AD" clId="Web-{69A3FFD0-6BE3-7ECA-4825-3834452A2E54}" dt="2025-03-17T14:30:50.770" v="11" actId="20577"/>
        <pc:sldMkLst>
          <pc:docMk/>
          <pc:sldMk cId="1966590150" sldId="279"/>
        </pc:sldMkLst>
        <pc:spChg chg="mod">
          <ac:chgData name="Chloe Parkes (ARM - Staff)" userId="S::qvc10wsu@uea.ac.uk::1621b4f4-6805-42eb-9f01-c67ec745b48e" providerId="AD" clId="Web-{69A3FFD0-6BE3-7ECA-4825-3834452A2E54}" dt="2025-03-17T14:30:50.770" v="11" actId="20577"/>
          <ac:spMkLst>
            <pc:docMk/>
            <pc:sldMk cId="1966590150" sldId="279"/>
            <ac:spMk id="3" creationId="{E0DB4C21-0FAB-BA70-12D2-0EE3DEA0F3E2}"/>
          </ac:spMkLst>
        </pc:spChg>
      </pc:sldChg>
      <pc:sldChg chg="modSp">
        <pc:chgData name="Chloe Parkes (ARM - Staff)" userId="S::qvc10wsu@uea.ac.uk::1621b4f4-6805-42eb-9f01-c67ec745b48e" providerId="AD" clId="Web-{69A3FFD0-6BE3-7ECA-4825-3834452A2E54}" dt="2025-03-17T14:31:24.364" v="21" actId="20577"/>
        <pc:sldMkLst>
          <pc:docMk/>
          <pc:sldMk cId="321872980" sldId="295"/>
        </pc:sldMkLst>
        <pc:spChg chg="mod">
          <ac:chgData name="Chloe Parkes (ARM - Staff)" userId="S::qvc10wsu@uea.ac.uk::1621b4f4-6805-42eb-9f01-c67ec745b48e" providerId="AD" clId="Web-{69A3FFD0-6BE3-7ECA-4825-3834452A2E54}" dt="2025-03-17T14:31:24.364" v="21" actId="20577"/>
          <ac:spMkLst>
            <pc:docMk/>
            <pc:sldMk cId="321872980" sldId="295"/>
            <ac:spMk id="4" creationId="{5E8595BE-CB73-2990-372E-A71DAFC0AA2F}"/>
          </ac:spMkLst>
        </pc:spChg>
      </pc:sldChg>
    </pc:docChg>
  </pc:docChgLst>
  <pc:docChgLst>
    <pc:chgData name="Chloe Parkes (ARM - Staff)" userId="S::qvc10wsu@uea.ac.uk::1621b4f4-6805-42eb-9f01-c67ec745b48e" providerId="AD" clId="Web-{8751A691-BF6F-9894-032B-638A872FFB3E}"/>
    <pc:docChg chg="modSld">
      <pc:chgData name="Chloe Parkes (ARM - Staff)" userId="S::qvc10wsu@uea.ac.uk::1621b4f4-6805-42eb-9f01-c67ec745b48e" providerId="AD" clId="Web-{8751A691-BF6F-9894-032B-638A872FFB3E}" dt="2023-07-26T10:14:47.182" v="3"/>
      <pc:docMkLst>
        <pc:docMk/>
      </pc:docMkLst>
      <pc:sldChg chg="modSp mod modShow">
        <pc:chgData name="Chloe Parkes (ARM - Staff)" userId="S::qvc10wsu@uea.ac.uk::1621b4f4-6805-42eb-9f01-c67ec745b48e" providerId="AD" clId="Web-{8751A691-BF6F-9894-032B-638A872FFB3E}" dt="2023-07-26T10:14:47.182" v="3"/>
        <pc:sldMkLst>
          <pc:docMk/>
          <pc:sldMk cId="2331083140" sldId="273"/>
        </pc:sldMkLst>
      </pc:sldChg>
    </pc:docChg>
  </pc:docChgLst>
  <pc:docChgLst>
    <pc:chgData name="Chloe Parkes (ARM - Staff)" userId="S::qvc10wsu@uea.ac.uk::1621b4f4-6805-42eb-9f01-c67ec745b48e" providerId="AD" clId="Web-{C4D39F72-0FA0-795F-F290-40AA69E11095}"/>
    <pc:docChg chg="modSld">
      <pc:chgData name="Chloe Parkes (ARM - Staff)" userId="S::qvc10wsu@uea.ac.uk::1621b4f4-6805-42eb-9f01-c67ec745b48e" providerId="AD" clId="Web-{C4D39F72-0FA0-795F-F290-40AA69E11095}" dt="2023-08-10T07:48:45.958" v="22" actId="20577"/>
      <pc:docMkLst>
        <pc:docMk/>
      </pc:docMkLst>
      <pc:sldChg chg="modSp">
        <pc:chgData name="Chloe Parkes (ARM - Staff)" userId="S::qvc10wsu@uea.ac.uk::1621b4f4-6805-42eb-9f01-c67ec745b48e" providerId="AD" clId="Web-{C4D39F72-0FA0-795F-F290-40AA69E11095}" dt="2023-08-10T07:48:45.958" v="22" actId="20577"/>
        <pc:sldMkLst>
          <pc:docMk/>
          <pc:sldMk cId="1966590150" sldId="279"/>
        </pc:sldMkLst>
      </pc:sldChg>
    </pc:docChg>
  </pc:docChgLst>
  <pc:docChgLst>
    <pc:chgData name="Chloe Parkes (ARM - Staff)" userId="S::qvc10wsu@uea.ac.uk::1621b4f4-6805-42eb-9f01-c67ec745b48e" providerId="AD" clId="Web-{8964456F-FFDC-63FD-09BA-D09AF682933F}"/>
    <pc:docChg chg="addSld delSld modSld">
      <pc:chgData name="Chloe Parkes (ARM - Staff)" userId="S::qvc10wsu@uea.ac.uk::1621b4f4-6805-42eb-9f01-c67ec745b48e" providerId="AD" clId="Web-{8964456F-FFDC-63FD-09BA-D09AF682933F}" dt="2025-01-31T14:16:00.009" v="193" actId="20577"/>
      <pc:docMkLst>
        <pc:docMk/>
      </pc:docMkLst>
      <pc:sldChg chg="del">
        <pc:chgData name="Chloe Parkes (ARM - Staff)" userId="S::qvc10wsu@uea.ac.uk::1621b4f4-6805-42eb-9f01-c67ec745b48e" providerId="AD" clId="Web-{8964456F-FFDC-63FD-09BA-D09AF682933F}" dt="2025-01-31T14:12:57.614" v="9"/>
        <pc:sldMkLst>
          <pc:docMk/>
          <pc:sldMk cId="1678469454" sldId="277"/>
        </pc:sldMkLst>
      </pc:sldChg>
      <pc:sldChg chg="addSp modSp">
        <pc:chgData name="Chloe Parkes (ARM - Staff)" userId="S::qvc10wsu@uea.ac.uk::1621b4f4-6805-42eb-9f01-c67ec745b48e" providerId="AD" clId="Web-{8964456F-FFDC-63FD-09BA-D09AF682933F}" dt="2025-01-31T14:13:40.178" v="106" actId="20577"/>
        <pc:sldMkLst>
          <pc:docMk/>
          <pc:sldMk cId="3147595626" sldId="283"/>
        </pc:sldMkLst>
        <pc:spChg chg="mod">
          <ac:chgData name="Chloe Parkes (ARM - Staff)" userId="S::qvc10wsu@uea.ac.uk::1621b4f4-6805-42eb-9f01-c67ec745b48e" providerId="AD" clId="Web-{8964456F-FFDC-63FD-09BA-D09AF682933F}" dt="2025-01-31T14:12:50.598" v="8" actId="20577"/>
          <ac:spMkLst>
            <pc:docMk/>
            <pc:sldMk cId="3147595626" sldId="283"/>
            <ac:spMk id="2" creationId="{77A7B3D8-5130-9672-939E-32601FA07550}"/>
          </ac:spMkLst>
        </pc:spChg>
        <pc:spChg chg="add mod">
          <ac:chgData name="Chloe Parkes (ARM - Staff)" userId="S::qvc10wsu@uea.ac.uk::1621b4f4-6805-42eb-9f01-c67ec745b48e" providerId="AD" clId="Web-{8964456F-FFDC-63FD-09BA-D09AF682933F}" dt="2025-01-31T14:13:40.178" v="106" actId="20577"/>
          <ac:spMkLst>
            <pc:docMk/>
            <pc:sldMk cId="3147595626" sldId="283"/>
            <ac:spMk id="4" creationId="{249C9F9D-1291-1A1C-09A8-C6C2D62E9F91}"/>
          </ac:spMkLst>
        </pc:spChg>
      </pc:sldChg>
      <pc:sldChg chg="addSp delSp modSp new">
        <pc:chgData name="Chloe Parkes (ARM - Staff)" userId="S::qvc10wsu@uea.ac.uk::1621b4f4-6805-42eb-9f01-c67ec745b48e" providerId="AD" clId="Web-{8964456F-FFDC-63FD-09BA-D09AF682933F}" dt="2025-01-31T14:13:57.865" v="111"/>
        <pc:sldMkLst>
          <pc:docMk/>
          <pc:sldMk cId="991913395" sldId="284"/>
        </pc:sldMkLst>
        <pc:spChg chg="mod">
          <ac:chgData name="Chloe Parkes (ARM - Staff)" userId="S::qvc10wsu@uea.ac.uk::1621b4f4-6805-42eb-9f01-c67ec745b48e" providerId="AD" clId="Web-{8964456F-FFDC-63FD-09BA-D09AF682933F}" dt="2025-01-31T14:13:50.772" v="109" actId="20577"/>
          <ac:spMkLst>
            <pc:docMk/>
            <pc:sldMk cId="991913395" sldId="284"/>
            <ac:spMk id="2" creationId="{9F43D305-8807-6666-AB25-EA0108CA90F9}"/>
          </ac:spMkLst>
        </pc:spChg>
      </pc:sldChg>
      <pc:sldChg chg="modSp add replId">
        <pc:chgData name="Chloe Parkes (ARM - Staff)" userId="S::qvc10wsu@uea.ac.uk::1621b4f4-6805-42eb-9f01-c67ec745b48e" providerId="AD" clId="Web-{8964456F-FFDC-63FD-09BA-D09AF682933F}" dt="2025-01-31T14:14:10.350" v="113" actId="20577"/>
        <pc:sldMkLst>
          <pc:docMk/>
          <pc:sldMk cId="1483435" sldId="285"/>
        </pc:sldMkLst>
        <pc:spChg chg="mod">
          <ac:chgData name="Chloe Parkes (ARM - Staff)" userId="S::qvc10wsu@uea.ac.uk::1621b4f4-6805-42eb-9f01-c67ec745b48e" providerId="AD" clId="Web-{8964456F-FFDC-63FD-09BA-D09AF682933F}" dt="2025-01-31T14:14:10.350" v="113" actId="20577"/>
          <ac:spMkLst>
            <pc:docMk/>
            <pc:sldMk cId="1483435" sldId="285"/>
            <ac:spMk id="2" creationId="{ED67CB84-6064-5A39-3452-7DA14B97FDD0}"/>
          </ac:spMkLst>
        </pc:spChg>
      </pc:sldChg>
      <pc:sldChg chg="modSp add replId">
        <pc:chgData name="Chloe Parkes (ARM - Staff)" userId="S::qvc10wsu@uea.ac.uk::1621b4f4-6805-42eb-9f01-c67ec745b48e" providerId="AD" clId="Web-{8964456F-FFDC-63FD-09BA-D09AF682933F}" dt="2025-01-31T14:14:20.257" v="120" actId="20577"/>
        <pc:sldMkLst>
          <pc:docMk/>
          <pc:sldMk cId="3571911815" sldId="286"/>
        </pc:sldMkLst>
        <pc:spChg chg="mod">
          <ac:chgData name="Chloe Parkes (ARM - Staff)" userId="S::qvc10wsu@uea.ac.uk::1621b4f4-6805-42eb-9f01-c67ec745b48e" providerId="AD" clId="Web-{8964456F-FFDC-63FD-09BA-D09AF682933F}" dt="2025-01-31T14:14:20.257" v="120" actId="20577"/>
          <ac:spMkLst>
            <pc:docMk/>
            <pc:sldMk cId="3571911815" sldId="286"/>
            <ac:spMk id="2" creationId="{69F9D948-96CB-62F2-FF3D-12BF9C887E7F}"/>
          </ac:spMkLst>
        </pc:spChg>
      </pc:sldChg>
      <pc:sldChg chg="modSp add replId">
        <pc:chgData name="Chloe Parkes (ARM - Staff)" userId="S::qvc10wsu@uea.ac.uk::1621b4f4-6805-42eb-9f01-c67ec745b48e" providerId="AD" clId="Web-{8964456F-FFDC-63FD-09BA-D09AF682933F}" dt="2025-01-31T14:14:33.913" v="130" actId="20577"/>
        <pc:sldMkLst>
          <pc:docMk/>
          <pc:sldMk cId="2153809034" sldId="287"/>
        </pc:sldMkLst>
        <pc:spChg chg="mod">
          <ac:chgData name="Chloe Parkes (ARM - Staff)" userId="S::qvc10wsu@uea.ac.uk::1621b4f4-6805-42eb-9f01-c67ec745b48e" providerId="AD" clId="Web-{8964456F-FFDC-63FD-09BA-D09AF682933F}" dt="2025-01-31T14:14:33.913" v="130" actId="20577"/>
          <ac:spMkLst>
            <pc:docMk/>
            <pc:sldMk cId="2153809034" sldId="287"/>
            <ac:spMk id="2" creationId="{EE9A8417-9CD2-3A67-7CA9-B047E60E373E}"/>
          </ac:spMkLst>
        </pc:spChg>
      </pc:sldChg>
      <pc:sldChg chg="modSp add replId">
        <pc:chgData name="Chloe Parkes (ARM - Staff)" userId="S::qvc10wsu@uea.ac.uk::1621b4f4-6805-42eb-9f01-c67ec745b48e" providerId="AD" clId="Web-{8964456F-FFDC-63FD-09BA-D09AF682933F}" dt="2025-01-31T14:14:51.961" v="146" actId="20577"/>
        <pc:sldMkLst>
          <pc:docMk/>
          <pc:sldMk cId="3616855606" sldId="288"/>
        </pc:sldMkLst>
        <pc:spChg chg="mod">
          <ac:chgData name="Chloe Parkes (ARM - Staff)" userId="S::qvc10wsu@uea.ac.uk::1621b4f4-6805-42eb-9f01-c67ec745b48e" providerId="AD" clId="Web-{8964456F-FFDC-63FD-09BA-D09AF682933F}" dt="2025-01-31T14:14:51.961" v="146" actId="20577"/>
          <ac:spMkLst>
            <pc:docMk/>
            <pc:sldMk cId="3616855606" sldId="288"/>
            <ac:spMk id="2" creationId="{54EC8392-18FC-A058-1B84-3B51C6E2C356}"/>
          </ac:spMkLst>
        </pc:spChg>
      </pc:sldChg>
      <pc:sldChg chg="modSp add replId">
        <pc:chgData name="Chloe Parkes (ARM - Staff)" userId="S::qvc10wsu@uea.ac.uk::1621b4f4-6805-42eb-9f01-c67ec745b48e" providerId="AD" clId="Web-{8964456F-FFDC-63FD-09BA-D09AF682933F}" dt="2025-01-31T14:15:32.540" v="162" actId="20577"/>
        <pc:sldMkLst>
          <pc:docMk/>
          <pc:sldMk cId="1307886863" sldId="289"/>
        </pc:sldMkLst>
        <pc:spChg chg="mod">
          <ac:chgData name="Chloe Parkes (ARM - Staff)" userId="S::qvc10wsu@uea.ac.uk::1621b4f4-6805-42eb-9f01-c67ec745b48e" providerId="AD" clId="Web-{8964456F-FFDC-63FD-09BA-D09AF682933F}" dt="2025-01-31T14:15:32.540" v="162" actId="20577"/>
          <ac:spMkLst>
            <pc:docMk/>
            <pc:sldMk cId="1307886863" sldId="289"/>
            <ac:spMk id="2" creationId="{D53B5240-C79F-5285-5CFB-A2A3F45FEF14}"/>
          </ac:spMkLst>
        </pc:spChg>
      </pc:sldChg>
      <pc:sldChg chg="modSp add replId">
        <pc:chgData name="Chloe Parkes (ARM - Staff)" userId="S::qvc10wsu@uea.ac.uk::1621b4f4-6805-42eb-9f01-c67ec745b48e" providerId="AD" clId="Web-{8964456F-FFDC-63FD-09BA-D09AF682933F}" dt="2025-01-31T14:15:38.603" v="176" actId="20577"/>
        <pc:sldMkLst>
          <pc:docMk/>
          <pc:sldMk cId="2281829626" sldId="290"/>
        </pc:sldMkLst>
        <pc:spChg chg="mod">
          <ac:chgData name="Chloe Parkes (ARM - Staff)" userId="S::qvc10wsu@uea.ac.uk::1621b4f4-6805-42eb-9f01-c67ec745b48e" providerId="AD" clId="Web-{8964456F-FFDC-63FD-09BA-D09AF682933F}" dt="2025-01-31T14:15:38.603" v="176" actId="20577"/>
          <ac:spMkLst>
            <pc:docMk/>
            <pc:sldMk cId="2281829626" sldId="290"/>
            <ac:spMk id="2" creationId="{E7E1A898-EF4A-1D94-9EF9-3A7469E0C315}"/>
          </ac:spMkLst>
        </pc:spChg>
      </pc:sldChg>
      <pc:sldChg chg="modSp add replId">
        <pc:chgData name="Chloe Parkes (ARM - Staff)" userId="S::qvc10wsu@uea.ac.uk::1621b4f4-6805-42eb-9f01-c67ec745b48e" providerId="AD" clId="Web-{8964456F-FFDC-63FD-09BA-D09AF682933F}" dt="2025-01-31T14:16:00.009" v="193" actId="20577"/>
        <pc:sldMkLst>
          <pc:docMk/>
          <pc:sldMk cId="1707867685" sldId="291"/>
        </pc:sldMkLst>
        <pc:spChg chg="mod">
          <ac:chgData name="Chloe Parkes (ARM - Staff)" userId="S::qvc10wsu@uea.ac.uk::1621b4f4-6805-42eb-9f01-c67ec745b48e" providerId="AD" clId="Web-{8964456F-FFDC-63FD-09BA-D09AF682933F}" dt="2025-01-31T14:16:00.009" v="193" actId="20577"/>
          <ac:spMkLst>
            <pc:docMk/>
            <pc:sldMk cId="1707867685" sldId="291"/>
            <ac:spMk id="2" creationId="{62EE4201-429B-A99A-F996-038A74A4B99F}"/>
          </ac:spMkLst>
        </pc:spChg>
      </pc:sldChg>
    </pc:docChg>
  </pc:docChgLst>
  <pc:docChgLst>
    <pc:chgData name="Chloe Parkes (ARM - Staff)" userId="S::qvc10wsu@uea.ac.uk::1621b4f4-6805-42eb-9f01-c67ec745b48e" providerId="AD" clId="Web-{245463EA-1BC6-E4DE-E7ED-5B541E554037}"/>
    <pc:docChg chg="addSld delSld modSld">
      <pc:chgData name="Chloe Parkes (ARM - Staff)" userId="S::qvc10wsu@uea.ac.uk::1621b4f4-6805-42eb-9f01-c67ec745b48e" providerId="AD" clId="Web-{245463EA-1BC6-E4DE-E7ED-5B541E554037}" dt="2025-01-30T14:36:25.972" v="1652" actId="1076"/>
      <pc:docMkLst>
        <pc:docMk/>
      </pc:docMkLst>
      <pc:sldChg chg="modSp">
        <pc:chgData name="Chloe Parkes (ARM - Staff)" userId="S::qvc10wsu@uea.ac.uk::1621b4f4-6805-42eb-9f01-c67ec745b48e" providerId="AD" clId="Web-{245463EA-1BC6-E4DE-E7ED-5B541E554037}" dt="2025-01-30T14:16:26.636" v="251" actId="20577"/>
        <pc:sldMkLst>
          <pc:docMk/>
          <pc:sldMk cId="779435238" sldId="258"/>
        </pc:sldMkLst>
        <pc:spChg chg="mod">
          <ac:chgData name="Chloe Parkes (ARM - Staff)" userId="S::qvc10wsu@uea.ac.uk::1621b4f4-6805-42eb-9f01-c67ec745b48e" providerId="AD" clId="Web-{245463EA-1BC6-E4DE-E7ED-5B541E554037}" dt="2025-01-30T14:16:26.636" v="251" actId="20577"/>
          <ac:spMkLst>
            <pc:docMk/>
            <pc:sldMk cId="779435238" sldId="258"/>
            <ac:spMk id="2" creationId="{6398BE2B-A3D6-5E4E-9A14-0B89A7C2274B}"/>
          </ac:spMkLst>
        </pc:spChg>
      </pc:sldChg>
      <pc:sldChg chg="del">
        <pc:chgData name="Chloe Parkes (ARM - Staff)" userId="S::qvc10wsu@uea.ac.uk::1621b4f4-6805-42eb-9f01-c67ec745b48e" providerId="AD" clId="Web-{245463EA-1BC6-E4DE-E7ED-5B541E554037}" dt="2025-01-30T14:16:38.636" v="257"/>
        <pc:sldMkLst>
          <pc:docMk/>
          <pc:sldMk cId="43127452" sldId="272"/>
        </pc:sldMkLst>
      </pc:sldChg>
      <pc:sldChg chg="modSp">
        <pc:chgData name="Chloe Parkes (ARM - Staff)" userId="S::qvc10wsu@uea.ac.uk::1621b4f4-6805-42eb-9f01-c67ec745b48e" providerId="AD" clId="Web-{245463EA-1BC6-E4DE-E7ED-5B541E554037}" dt="2025-01-30T14:34:50.762" v="1367" actId="20577"/>
        <pc:sldMkLst>
          <pc:docMk/>
          <pc:sldMk cId="2331083140" sldId="273"/>
        </pc:sldMkLst>
        <pc:spChg chg="mod">
          <ac:chgData name="Chloe Parkes (ARM - Staff)" userId="S::qvc10wsu@uea.ac.uk::1621b4f4-6805-42eb-9f01-c67ec745b48e" providerId="AD" clId="Web-{245463EA-1BC6-E4DE-E7ED-5B541E554037}" dt="2025-01-30T14:34:09.462" v="1230" actId="20577"/>
          <ac:spMkLst>
            <pc:docMk/>
            <pc:sldMk cId="2331083140" sldId="273"/>
            <ac:spMk id="2" creationId="{B5F41A61-602A-1A44-8791-565830C7A4AB}"/>
          </ac:spMkLst>
        </pc:spChg>
        <pc:graphicFrameChg chg="modGraphic">
          <ac:chgData name="Chloe Parkes (ARM - Staff)" userId="S::qvc10wsu@uea.ac.uk::1621b4f4-6805-42eb-9f01-c67ec745b48e" providerId="AD" clId="Web-{245463EA-1BC6-E4DE-E7ED-5B541E554037}" dt="2025-01-30T14:34:50.762" v="1367" actId="20577"/>
          <ac:graphicFrameMkLst>
            <pc:docMk/>
            <pc:sldMk cId="2331083140" sldId="273"/>
            <ac:graphicFrameMk id="7" creationId="{F8AEC3D7-6750-3352-A30C-68D9083A2C5C}"/>
          </ac:graphicFrameMkLst>
        </pc:graphicFrameChg>
      </pc:sldChg>
      <pc:sldChg chg="del">
        <pc:chgData name="Chloe Parkes (ARM - Staff)" userId="S::qvc10wsu@uea.ac.uk::1621b4f4-6805-42eb-9f01-c67ec745b48e" providerId="AD" clId="Web-{245463EA-1BC6-E4DE-E7ED-5B541E554037}" dt="2025-01-30T14:16:43.012" v="258"/>
        <pc:sldMkLst>
          <pc:docMk/>
          <pc:sldMk cId="3675078085" sldId="274"/>
        </pc:sldMkLst>
      </pc:sldChg>
      <pc:sldChg chg="delSp modSp">
        <pc:chgData name="Chloe Parkes (ARM - Staff)" userId="S::qvc10wsu@uea.ac.uk::1621b4f4-6805-42eb-9f01-c67ec745b48e" providerId="AD" clId="Web-{245463EA-1BC6-E4DE-E7ED-5B541E554037}" dt="2025-01-30T14:16:35.433" v="256"/>
        <pc:sldMkLst>
          <pc:docMk/>
          <pc:sldMk cId="3350128694" sldId="276"/>
        </pc:sldMkLst>
      </pc:sldChg>
      <pc:sldChg chg="del">
        <pc:chgData name="Chloe Parkes (ARM - Staff)" userId="S::qvc10wsu@uea.ac.uk::1621b4f4-6805-42eb-9f01-c67ec745b48e" providerId="AD" clId="Web-{245463EA-1BC6-E4DE-E7ED-5B541E554037}" dt="2025-01-30T14:16:44.152" v="259"/>
        <pc:sldMkLst>
          <pc:docMk/>
          <pc:sldMk cId="2388971943" sldId="278"/>
        </pc:sldMkLst>
      </pc:sldChg>
      <pc:sldChg chg="modSp">
        <pc:chgData name="Chloe Parkes (ARM - Staff)" userId="S::qvc10wsu@uea.ac.uk::1621b4f4-6805-42eb-9f01-c67ec745b48e" providerId="AD" clId="Web-{245463EA-1BC6-E4DE-E7ED-5B541E554037}" dt="2025-01-30T14:16:06.150" v="236" actId="20577"/>
        <pc:sldMkLst>
          <pc:docMk/>
          <pc:sldMk cId="1966590150" sldId="279"/>
        </pc:sldMkLst>
        <pc:spChg chg="mod">
          <ac:chgData name="Chloe Parkes (ARM - Staff)" userId="S::qvc10wsu@uea.ac.uk::1621b4f4-6805-42eb-9f01-c67ec745b48e" providerId="AD" clId="Web-{245463EA-1BC6-E4DE-E7ED-5B541E554037}" dt="2025-01-30T14:14:48.941" v="5" actId="20577"/>
          <ac:spMkLst>
            <pc:docMk/>
            <pc:sldMk cId="1966590150" sldId="279"/>
            <ac:spMk id="2" creationId="{C53AA859-1571-DE0B-2509-EE449A32EBB7}"/>
          </ac:spMkLst>
        </pc:spChg>
        <pc:spChg chg="mod">
          <ac:chgData name="Chloe Parkes (ARM - Staff)" userId="S::qvc10wsu@uea.ac.uk::1621b4f4-6805-42eb-9f01-c67ec745b48e" providerId="AD" clId="Web-{245463EA-1BC6-E4DE-E7ED-5B541E554037}" dt="2025-01-30T14:16:06.150" v="236" actId="20577"/>
          <ac:spMkLst>
            <pc:docMk/>
            <pc:sldMk cId="1966590150" sldId="279"/>
            <ac:spMk id="3" creationId="{E0DB4C21-0FAB-BA70-12D2-0EE3DEA0F3E2}"/>
          </ac:spMkLst>
        </pc:spChg>
      </pc:sldChg>
      <pc:sldChg chg="modSp new">
        <pc:chgData name="Chloe Parkes (ARM - Staff)" userId="S::qvc10wsu@uea.ac.uk::1621b4f4-6805-42eb-9f01-c67ec745b48e" providerId="AD" clId="Web-{245463EA-1BC6-E4DE-E7ED-5B541E554037}" dt="2025-01-30T14:20:54.155" v="571" actId="20577"/>
        <pc:sldMkLst>
          <pc:docMk/>
          <pc:sldMk cId="352587693" sldId="280"/>
        </pc:sldMkLst>
        <pc:spChg chg="mod">
          <ac:chgData name="Chloe Parkes (ARM - Staff)" userId="S::qvc10wsu@uea.ac.uk::1621b4f4-6805-42eb-9f01-c67ec745b48e" providerId="AD" clId="Web-{245463EA-1BC6-E4DE-E7ED-5B541E554037}" dt="2025-01-30T14:18:26.925" v="297" actId="20577"/>
          <ac:spMkLst>
            <pc:docMk/>
            <pc:sldMk cId="352587693" sldId="280"/>
            <ac:spMk id="2" creationId="{154F6B03-5E56-87B7-851A-6D762F7FA050}"/>
          </ac:spMkLst>
        </pc:spChg>
      </pc:sldChg>
      <pc:sldChg chg="del">
        <pc:chgData name="Chloe Parkes (ARM - Staff)" userId="S::qvc10wsu@uea.ac.uk::1621b4f4-6805-42eb-9f01-c67ec745b48e" providerId="AD" clId="Web-{245463EA-1BC6-E4DE-E7ED-5B541E554037}" dt="2025-01-30T14:16:45.403" v="260"/>
        <pc:sldMkLst>
          <pc:docMk/>
          <pc:sldMk cId="1980874425" sldId="280"/>
        </pc:sldMkLst>
      </pc:sldChg>
      <pc:sldChg chg="addSp delSp modSp add replId">
        <pc:chgData name="Chloe Parkes (ARM - Staff)" userId="S::qvc10wsu@uea.ac.uk::1621b4f4-6805-42eb-9f01-c67ec745b48e" providerId="AD" clId="Web-{245463EA-1BC6-E4DE-E7ED-5B541E554037}" dt="2025-01-30T14:36:25.972" v="1652" actId="1076"/>
        <pc:sldMkLst>
          <pc:docMk/>
          <pc:sldMk cId="2954419705" sldId="281"/>
        </pc:sldMkLst>
        <pc:spChg chg="mod">
          <ac:chgData name="Chloe Parkes (ARM - Staff)" userId="S::qvc10wsu@uea.ac.uk::1621b4f4-6805-42eb-9f01-c67ec745b48e" providerId="AD" clId="Web-{245463EA-1BC6-E4DE-E7ED-5B541E554037}" dt="2025-01-30T14:22:39.522" v="597" actId="20577"/>
          <ac:spMkLst>
            <pc:docMk/>
            <pc:sldMk cId="2954419705" sldId="281"/>
            <ac:spMk id="2" creationId="{D3D20C17-99EB-2E45-CA49-19E97186BEAE}"/>
          </ac:spMkLst>
        </pc:spChg>
        <pc:spChg chg="add mod">
          <ac:chgData name="Chloe Parkes (ARM - Staff)" userId="S::qvc10wsu@uea.ac.uk::1621b4f4-6805-42eb-9f01-c67ec745b48e" providerId="AD" clId="Web-{245463EA-1BC6-E4DE-E7ED-5B541E554037}" dt="2025-01-30T14:28:57.049" v="1022" actId="20577"/>
          <ac:spMkLst>
            <pc:docMk/>
            <pc:sldMk cId="2954419705" sldId="281"/>
            <ac:spMk id="1118" creationId="{C6575DD5-D40D-2E7A-70D8-F87ACA91EA37}"/>
          </ac:spMkLst>
        </pc:spChg>
        <pc:spChg chg="add mod">
          <ac:chgData name="Chloe Parkes (ARM - Staff)" userId="S::qvc10wsu@uea.ac.uk::1621b4f4-6805-42eb-9f01-c67ec745b48e" providerId="AD" clId="Web-{245463EA-1BC6-E4DE-E7ED-5B541E554037}" dt="2025-01-30T14:28:54.533" v="1019"/>
          <ac:spMkLst>
            <pc:docMk/>
            <pc:sldMk cId="2954419705" sldId="281"/>
            <ac:spMk id="1119" creationId="{28611206-F429-2C92-3583-843DC903FF3B}"/>
          </ac:spMkLst>
        </pc:spChg>
        <pc:spChg chg="add mod">
          <ac:chgData name="Chloe Parkes (ARM - Staff)" userId="S::qvc10wsu@uea.ac.uk::1621b4f4-6805-42eb-9f01-c67ec745b48e" providerId="AD" clId="Web-{245463EA-1BC6-E4DE-E7ED-5B541E554037}" dt="2025-01-30T14:36:25.972" v="1652" actId="1076"/>
          <ac:spMkLst>
            <pc:docMk/>
            <pc:sldMk cId="2954419705" sldId="281"/>
            <ac:spMk id="1120" creationId="{B90CCE8B-6423-603F-C67C-83262FC267E9}"/>
          </ac:spMkLst>
        </pc:spChg>
        <pc:spChg chg="add mod">
          <ac:chgData name="Chloe Parkes (ARM - Staff)" userId="S::qvc10wsu@uea.ac.uk::1621b4f4-6805-42eb-9f01-c67ec745b48e" providerId="AD" clId="Web-{245463EA-1BC6-E4DE-E7ED-5B541E554037}" dt="2025-01-30T14:36:03.533" v="1651" actId="20577"/>
          <ac:spMkLst>
            <pc:docMk/>
            <pc:sldMk cId="2954419705" sldId="281"/>
            <ac:spMk id="1121" creationId="{94E871A4-912E-099D-B7A3-909A07AF41F5}"/>
          </ac:spMkLst>
        </pc:spChg>
        <pc:spChg chg="add">
          <ac:chgData name="Chloe Parkes (ARM - Staff)" userId="S::qvc10wsu@uea.ac.uk::1621b4f4-6805-42eb-9f01-c67ec745b48e" providerId="AD" clId="Web-{245463EA-1BC6-E4DE-E7ED-5B541E554037}" dt="2025-01-30T14:29:04.909" v="1023"/>
          <ac:spMkLst>
            <pc:docMk/>
            <pc:sldMk cId="2954419705" sldId="281"/>
            <ac:spMk id="1123" creationId="{3F803A19-F0FA-101E-56C9-38405B384BCD}"/>
          </ac:spMkLst>
        </pc:spChg>
        <pc:spChg chg="add mod">
          <ac:chgData name="Chloe Parkes (ARM - Staff)" userId="S::qvc10wsu@uea.ac.uk::1621b4f4-6805-42eb-9f01-c67ec745b48e" providerId="AD" clId="Web-{245463EA-1BC6-E4DE-E7ED-5B541E554037}" dt="2025-01-30T14:29:27.160" v="1029" actId="1076"/>
          <ac:spMkLst>
            <pc:docMk/>
            <pc:sldMk cId="2954419705" sldId="281"/>
            <ac:spMk id="1126" creationId="{93BAB12F-2C12-F5DA-A00D-D8B8F8C05352}"/>
          </ac:spMkLst>
        </pc:spChg>
      </pc:sldChg>
      <pc:sldChg chg="addSp delSp modSp add replId">
        <pc:chgData name="Chloe Parkes (ARM - Staff)" userId="S::qvc10wsu@uea.ac.uk::1621b4f4-6805-42eb-9f01-c67ec745b48e" providerId="AD" clId="Web-{245463EA-1BC6-E4DE-E7ED-5B541E554037}" dt="2025-01-30T14:33:39.397" v="1200" actId="20577"/>
        <pc:sldMkLst>
          <pc:docMk/>
          <pc:sldMk cId="806156254" sldId="282"/>
        </pc:sldMkLst>
        <pc:spChg chg="mod">
          <ac:chgData name="Chloe Parkes (ARM - Staff)" userId="S::qvc10wsu@uea.ac.uk::1621b4f4-6805-42eb-9f01-c67ec745b48e" providerId="AD" clId="Web-{245463EA-1BC6-E4DE-E7ED-5B541E554037}" dt="2025-01-30T14:29:54.522" v="1059" actId="20577"/>
          <ac:spMkLst>
            <pc:docMk/>
            <pc:sldMk cId="806156254" sldId="282"/>
            <ac:spMk id="2" creationId="{A376AD94-2824-8C97-BB7D-51CA3779C597}"/>
          </ac:spMkLst>
        </pc:spChg>
        <pc:spChg chg="add mod">
          <ac:chgData name="Chloe Parkes (ARM - Staff)" userId="S::qvc10wsu@uea.ac.uk::1621b4f4-6805-42eb-9f01-c67ec745b48e" providerId="AD" clId="Web-{245463EA-1BC6-E4DE-E7ED-5B541E554037}" dt="2025-01-30T14:30:26.149" v="1088" actId="20577"/>
          <ac:spMkLst>
            <pc:docMk/>
            <pc:sldMk cId="806156254" sldId="282"/>
            <ac:spMk id="4" creationId="{062D09B5-938C-9AE0-FF2D-07D8759E22C9}"/>
          </ac:spMkLst>
        </pc:spChg>
        <pc:spChg chg="add mod">
          <ac:chgData name="Chloe Parkes (ARM - Staff)" userId="S::qvc10wsu@uea.ac.uk::1621b4f4-6805-42eb-9f01-c67ec745b48e" providerId="AD" clId="Web-{245463EA-1BC6-E4DE-E7ED-5B541E554037}" dt="2025-01-30T14:31:23.106" v="1118" actId="1076"/>
          <ac:spMkLst>
            <pc:docMk/>
            <pc:sldMk cId="806156254" sldId="282"/>
            <ac:spMk id="6" creationId="{AADC11FF-D149-C813-5B62-B7B462448B69}"/>
          </ac:spMkLst>
        </pc:spChg>
        <pc:spChg chg="add mod">
          <ac:chgData name="Chloe Parkes (ARM - Staff)" userId="S::qvc10wsu@uea.ac.uk::1621b4f4-6805-42eb-9f01-c67ec745b48e" providerId="AD" clId="Web-{245463EA-1BC6-E4DE-E7ED-5B541E554037}" dt="2025-01-30T14:33:39.397" v="1200" actId="20577"/>
          <ac:spMkLst>
            <pc:docMk/>
            <pc:sldMk cId="806156254" sldId="282"/>
            <ac:spMk id="8" creationId="{0DCF8D10-78DB-F4DE-EBE3-B0A59C212A8B}"/>
          </ac:spMkLst>
        </pc:spChg>
        <pc:spChg chg="add mod">
          <ac:chgData name="Chloe Parkes (ARM - Staff)" userId="S::qvc10wsu@uea.ac.uk::1621b4f4-6805-42eb-9f01-c67ec745b48e" providerId="AD" clId="Web-{245463EA-1BC6-E4DE-E7ED-5B541E554037}" dt="2025-01-30T14:32:47.581" v="1197" actId="20577"/>
          <ac:spMkLst>
            <pc:docMk/>
            <pc:sldMk cId="806156254" sldId="282"/>
            <ac:spMk id="10" creationId="{C197B8E8-BCD2-214E-5296-5613913ADA09}"/>
          </ac:spMkLst>
        </pc:spChg>
      </pc:sldChg>
      <pc:sldChg chg="delSp modSp add replId">
        <pc:chgData name="Chloe Parkes (ARM - Staff)" userId="S::qvc10wsu@uea.ac.uk::1621b4f4-6805-42eb-9f01-c67ec745b48e" providerId="AD" clId="Web-{245463EA-1BC6-E4DE-E7ED-5B541E554037}" dt="2025-01-30T14:34:01.399" v="1222"/>
        <pc:sldMkLst>
          <pc:docMk/>
          <pc:sldMk cId="3147595626" sldId="283"/>
        </pc:sldMkLst>
        <pc:spChg chg="mod">
          <ac:chgData name="Chloe Parkes (ARM - Staff)" userId="S::qvc10wsu@uea.ac.uk::1621b4f4-6805-42eb-9f01-c67ec745b48e" providerId="AD" clId="Web-{245463EA-1BC6-E4DE-E7ED-5B541E554037}" dt="2025-01-30T14:33:58.321" v="1218" actId="20577"/>
          <ac:spMkLst>
            <pc:docMk/>
            <pc:sldMk cId="3147595626" sldId="283"/>
            <ac:spMk id="2" creationId="{77A7B3D8-5130-9672-939E-32601FA0755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3B9FC0-E75D-A048-BA23-C27217120773}" type="datetimeFigureOut">
              <a:rPr lang="en-US" smtClean="0"/>
              <a:t>7/3/2025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94B95C-8D54-F34C-B90A-7ABF3502581A}" type="slidenum">
              <a:rPr lang="en-US" smtClean="0"/>
              <a:t>‹#›</a:t>
            </a:fld>
            <a:endParaRPr lang="en-US"/>
          </a:p>
        </p:txBody>
      </p:sp>
    </p:spTree>
    <p:extLst>
      <p:ext uri="{BB962C8B-B14F-4D97-AF65-F5344CB8AC3E}">
        <p14:creationId xmlns:p14="http://schemas.microsoft.com/office/powerpoint/2010/main" val="1787047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4D94B95C-8D54-F34C-B90A-7ABF3502581A}" type="slidenum">
              <a:rPr lang="en-US" smtClean="0"/>
              <a:t>2</a:t>
            </a:fld>
            <a:endParaRPr lang="en-US"/>
          </a:p>
        </p:txBody>
      </p:sp>
    </p:spTree>
    <p:extLst>
      <p:ext uri="{BB962C8B-B14F-4D97-AF65-F5344CB8AC3E}">
        <p14:creationId xmlns:p14="http://schemas.microsoft.com/office/powerpoint/2010/main" val="2097418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There are also a number of other ways you may be able to gain or make some money to pay for your living costs. Lots of universities offer bursaries or scholarships – these may be things you apply for, or are given automatically if you meet certain criteria. For example, UEA students whose household income is less than £20,000 will receive up to £1600 per year. Many students also choose to work a part-time job to fit around their studies, whether this be a job on campus (such as in the shop or the bar), or something in the local area. There are also extra pots of money available for specific groups, such as people who go to university who are parents, who are care experienced or have a disability. In addition, if you are studying a healthcare course, you may be entitled to money from the government.</a:t>
            </a:r>
          </a:p>
        </p:txBody>
      </p:sp>
      <p:sp>
        <p:nvSpPr>
          <p:cNvPr id="4" name="Slide Number Placeholder 3"/>
          <p:cNvSpPr>
            <a:spLocks noGrp="1"/>
          </p:cNvSpPr>
          <p:nvPr>
            <p:ph type="sldNum" sz="quarter" idx="5"/>
          </p:nvPr>
        </p:nvSpPr>
        <p:spPr/>
        <p:txBody>
          <a:bodyPr/>
          <a:lstStyle/>
          <a:p>
            <a:fld id="{4D94B95C-8D54-F34C-B90A-7ABF3502581A}" type="slidenum">
              <a:rPr lang="en-US" smtClean="0"/>
              <a:t>20</a:t>
            </a:fld>
            <a:endParaRPr lang="en-US"/>
          </a:p>
        </p:txBody>
      </p:sp>
    </p:spTree>
    <p:extLst>
      <p:ext uri="{BB962C8B-B14F-4D97-AF65-F5344CB8AC3E}">
        <p14:creationId xmlns:p14="http://schemas.microsoft.com/office/powerpoint/2010/main" val="939044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4D94B95C-8D54-F34C-B90A-7ABF3502581A}" type="slidenum">
              <a:rPr lang="en-US" smtClean="0"/>
              <a:t>22</a:t>
            </a:fld>
            <a:endParaRPr lang="en-US"/>
          </a:p>
        </p:txBody>
      </p:sp>
    </p:spTree>
    <p:extLst>
      <p:ext uri="{BB962C8B-B14F-4D97-AF65-F5344CB8AC3E}">
        <p14:creationId xmlns:p14="http://schemas.microsoft.com/office/powerpoint/2010/main" val="3479385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We know that one thing students can worry about is how they are going to afford university. The aim of this session is to outline the financial costs of going to university, but also the financial support that is available. </a:t>
            </a:r>
          </a:p>
        </p:txBody>
      </p:sp>
      <p:sp>
        <p:nvSpPr>
          <p:cNvPr id="4" name="Slide Number Placeholder 3"/>
          <p:cNvSpPr>
            <a:spLocks noGrp="1"/>
          </p:cNvSpPr>
          <p:nvPr>
            <p:ph type="sldNum" sz="quarter" idx="5"/>
          </p:nvPr>
        </p:nvSpPr>
        <p:spPr/>
        <p:txBody>
          <a:bodyPr/>
          <a:lstStyle/>
          <a:p>
            <a:fld id="{4D94B95C-8D54-F34C-B90A-7ABF3502581A}" type="slidenum">
              <a:rPr lang="en-US" smtClean="0"/>
              <a:t>3</a:t>
            </a:fld>
            <a:endParaRPr lang="en-US"/>
          </a:p>
        </p:txBody>
      </p:sp>
    </p:spTree>
    <p:extLst>
      <p:ext uri="{BB962C8B-B14F-4D97-AF65-F5344CB8AC3E}">
        <p14:creationId xmlns:p14="http://schemas.microsoft.com/office/powerpoint/2010/main" val="1702771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*read through the information on the slide. If you would like students to write the guesses down, they will need a pen and paper* </a:t>
            </a:r>
          </a:p>
          <a:p>
            <a:endParaRPr lang="en-US">
              <a:ea typeface="Calibri"/>
              <a:cs typeface="Calibri"/>
            </a:endParaRPr>
          </a:p>
          <a:p>
            <a:r>
              <a:rPr lang="en-US">
                <a:ea typeface="Calibri"/>
                <a:cs typeface="Calibri"/>
              </a:rPr>
              <a:t>One thing students have to do is learn how to budget their money. Let's have a guess at some prices of every day items that students might want or need to buy. </a:t>
            </a:r>
          </a:p>
        </p:txBody>
      </p:sp>
      <p:sp>
        <p:nvSpPr>
          <p:cNvPr id="4" name="Slide Number Placeholder 3"/>
          <p:cNvSpPr>
            <a:spLocks noGrp="1"/>
          </p:cNvSpPr>
          <p:nvPr>
            <p:ph type="sldNum" sz="quarter" idx="5"/>
          </p:nvPr>
        </p:nvSpPr>
        <p:spPr/>
        <p:txBody>
          <a:bodyPr/>
          <a:lstStyle/>
          <a:p>
            <a:fld id="{4D94B95C-8D54-F34C-B90A-7ABF3502581A}" type="slidenum">
              <a:rPr lang="en-US" smtClean="0"/>
              <a:t>4</a:t>
            </a:fld>
            <a:endParaRPr lang="en-US"/>
          </a:p>
        </p:txBody>
      </p:sp>
    </p:spTree>
    <p:extLst>
      <p:ext uri="{BB962C8B-B14F-4D97-AF65-F5344CB8AC3E}">
        <p14:creationId xmlns:p14="http://schemas.microsoft.com/office/powerpoint/2010/main" val="3611956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*click to reveal the price for each one* </a:t>
            </a:r>
          </a:p>
        </p:txBody>
      </p:sp>
      <p:sp>
        <p:nvSpPr>
          <p:cNvPr id="4" name="Slide Number Placeholder 3"/>
          <p:cNvSpPr>
            <a:spLocks noGrp="1"/>
          </p:cNvSpPr>
          <p:nvPr>
            <p:ph type="sldNum" sz="quarter" idx="5"/>
          </p:nvPr>
        </p:nvSpPr>
        <p:spPr/>
        <p:txBody>
          <a:bodyPr/>
          <a:lstStyle/>
          <a:p>
            <a:fld id="{4D94B95C-8D54-F34C-B90A-7ABF3502581A}" type="slidenum">
              <a:rPr lang="en-US" smtClean="0"/>
              <a:t>5</a:t>
            </a:fld>
            <a:endParaRPr lang="en-US"/>
          </a:p>
        </p:txBody>
      </p:sp>
    </p:spTree>
    <p:extLst>
      <p:ext uri="{BB962C8B-B14F-4D97-AF65-F5344CB8AC3E}">
        <p14:creationId xmlns:p14="http://schemas.microsoft.com/office/powerpoint/2010/main" val="856629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There are two main costs involved with going to university – tuition fees, and the cost of living. Tuition fees means the cost of studying your course, and is money paid directly to the university. The cost of living is the cost of everything else – your accommodation, food, phone bill, money for hobbies, meals out, days out and much more! However, there is help available for you for both parts of these costs. </a:t>
            </a:r>
          </a:p>
          <a:p>
            <a:endParaRPr lang="en-US">
              <a:ea typeface="Calibri"/>
              <a:cs typeface="Calibri"/>
            </a:endParaRPr>
          </a:p>
          <a:p>
            <a:r>
              <a:rPr lang="en-US">
                <a:ea typeface="Calibri"/>
                <a:cs typeface="Calibri"/>
              </a:rPr>
              <a:t>*please then show the video which gives a more detailed look at student finance* </a:t>
            </a:r>
          </a:p>
        </p:txBody>
      </p:sp>
      <p:sp>
        <p:nvSpPr>
          <p:cNvPr id="4" name="Slide Number Placeholder 3"/>
          <p:cNvSpPr>
            <a:spLocks noGrp="1"/>
          </p:cNvSpPr>
          <p:nvPr>
            <p:ph type="sldNum" sz="quarter" idx="5"/>
          </p:nvPr>
        </p:nvSpPr>
        <p:spPr/>
        <p:txBody>
          <a:bodyPr/>
          <a:lstStyle/>
          <a:p>
            <a:fld id="{4D94B95C-8D54-F34C-B90A-7ABF3502581A}" type="slidenum">
              <a:rPr lang="en-US" smtClean="0"/>
              <a:t>15</a:t>
            </a:fld>
            <a:endParaRPr lang="en-US"/>
          </a:p>
        </p:txBody>
      </p:sp>
    </p:spTree>
    <p:extLst>
      <p:ext uri="{BB962C8B-B14F-4D97-AF65-F5344CB8AC3E}">
        <p14:creationId xmlns:p14="http://schemas.microsoft.com/office/powerpoint/2010/main" val="1299683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So, let's break down a little bit more the details about the tuition fee loan and maintenance loan. </a:t>
            </a:r>
          </a:p>
          <a:p>
            <a:r>
              <a:rPr lang="en-US">
                <a:ea typeface="Calibri"/>
                <a:cs typeface="Calibri"/>
              </a:rPr>
              <a:t>How can you pay for tuition fees? *click for next animation* </a:t>
            </a:r>
          </a:p>
          <a:p>
            <a:r>
              <a:rPr lang="en-US">
                <a:ea typeface="Calibri"/>
                <a:cs typeface="Calibri"/>
              </a:rPr>
              <a:t>A tuition fee loan is available, which is paid directly to the university. Everyone can access this loan, and you will pay it back when you are in a job and earning over a certain amount of money. </a:t>
            </a:r>
          </a:p>
          <a:p>
            <a:r>
              <a:rPr lang="en-US">
                <a:ea typeface="Calibri"/>
                <a:cs typeface="Calibri"/>
              </a:rPr>
              <a:t>*click for next animation* </a:t>
            </a:r>
          </a:p>
          <a:p>
            <a:r>
              <a:rPr lang="en-US">
                <a:ea typeface="Calibri"/>
                <a:cs typeface="Calibri"/>
              </a:rPr>
              <a:t>What help can you get with living costs? *click for next animation*</a:t>
            </a:r>
          </a:p>
          <a:p>
            <a:r>
              <a:rPr lang="en-US">
                <a:ea typeface="Calibri"/>
                <a:cs typeface="Calibri"/>
              </a:rPr>
              <a:t>There is a maintenance loan available. Everyone can access some money, but there are household income requirements to be able to access over the full amount. Again, you would not pay this back until you are earning over a certain amount of money. So, let's look at how this would work... </a:t>
            </a:r>
          </a:p>
        </p:txBody>
      </p:sp>
      <p:sp>
        <p:nvSpPr>
          <p:cNvPr id="4" name="Slide Number Placeholder 3"/>
          <p:cNvSpPr>
            <a:spLocks noGrp="1"/>
          </p:cNvSpPr>
          <p:nvPr>
            <p:ph type="sldNum" sz="quarter" idx="5"/>
          </p:nvPr>
        </p:nvSpPr>
        <p:spPr/>
        <p:txBody>
          <a:bodyPr/>
          <a:lstStyle/>
          <a:p>
            <a:fld id="{4D94B95C-8D54-F34C-B90A-7ABF3502581A}" type="slidenum">
              <a:rPr lang="en-US" smtClean="0"/>
              <a:t>16</a:t>
            </a:fld>
            <a:endParaRPr lang="en-US"/>
          </a:p>
        </p:txBody>
      </p:sp>
    </p:spTree>
    <p:extLst>
      <p:ext uri="{BB962C8B-B14F-4D97-AF65-F5344CB8AC3E}">
        <p14:creationId xmlns:p14="http://schemas.microsoft.com/office/powerpoint/2010/main" val="3668130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So, as you can see here, currently tuition fees can be up to £9535 per year. The maintenance loan that you can access is between £3,790 and £13,348 per year. </a:t>
            </a:r>
          </a:p>
          <a:p>
            <a:r>
              <a:rPr lang="en-US">
                <a:ea typeface="Calibri"/>
                <a:cs typeface="Calibri"/>
              </a:rPr>
              <a:t>As for paying it back, you will only pay back 9% of what you earn over £25,000. Then, if there is any remaining loan left after 40 years, it will disappear and you will no longer have to pay it back. </a:t>
            </a:r>
          </a:p>
        </p:txBody>
      </p:sp>
      <p:sp>
        <p:nvSpPr>
          <p:cNvPr id="4" name="Slide Number Placeholder 3"/>
          <p:cNvSpPr>
            <a:spLocks noGrp="1"/>
          </p:cNvSpPr>
          <p:nvPr>
            <p:ph type="sldNum" sz="quarter" idx="5"/>
          </p:nvPr>
        </p:nvSpPr>
        <p:spPr/>
        <p:txBody>
          <a:bodyPr/>
          <a:lstStyle/>
          <a:p>
            <a:fld id="{4D94B95C-8D54-F34C-B90A-7ABF3502581A}" type="slidenum">
              <a:rPr lang="en-US" smtClean="0"/>
              <a:t>17</a:t>
            </a:fld>
            <a:endParaRPr lang="en-US"/>
          </a:p>
        </p:txBody>
      </p:sp>
    </p:spTree>
    <p:extLst>
      <p:ext uri="{BB962C8B-B14F-4D97-AF65-F5344CB8AC3E}">
        <p14:creationId xmlns:p14="http://schemas.microsoft.com/office/powerpoint/2010/main" val="3290529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We are just going to have a look at how paying it back works, as again it can be something that students worry about. So as you can see, if you earn £25,000 a year exactly, your student loan repayments each month would be £0. This is because you only pay back what you earn OVER £25,000. </a:t>
            </a:r>
          </a:p>
        </p:txBody>
      </p:sp>
      <p:sp>
        <p:nvSpPr>
          <p:cNvPr id="4" name="Slide Number Placeholder 3"/>
          <p:cNvSpPr>
            <a:spLocks noGrp="1"/>
          </p:cNvSpPr>
          <p:nvPr>
            <p:ph type="sldNum" sz="quarter" idx="5"/>
          </p:nvPr>
        </p:nvSpPr>
        <p:spPr/>
        <p:txBody>
          <a:bodyPr/>
          <a:lstStyle/>
          <a:p>
            <a:fld id="{4D94B95C-8D54-F34C-B90A-7ABF3502581A}" type="slidenum">
              <a:rPr lang="en-US" smtClean="0"/>
              <a:t>18</a:t>
            </a:fld>
            <a:endParaRPr lang="en-US"/>
          </a:p>
        </p:txBody>
      </p:sp>
    </p:spTree>
    <p:extLst>
      <p:ext uri="{BB962C8B-B14F-4D97-AF65-F5344CB8AC3E}">
        <p14:creationId xmlns:p14="http://schemas.microsoft.com/office/powerpoint/2010/main" val="4163517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However, say you were earning £30,000 a year, you would pay back 9% on what you earn over £25,000. So in this case, each month, you would pay back £37.50. It is worth saying that nearly all students have student loans – very few people can afford to pay for university without them! They also don't affect your credit score in the same way other 'loans' might as they are for educational purposes. </a:t>
            </a:r>
          </a:p>
        </p:txBody>
      </p:sp>
      <p:sp>
        <p:nvSpPr>
          <p:cNvPr id="4" name="Slide Number Placeholder 3"/>
          <p:cNvSpPr>
            <a:spLocks noGrp="1"/>
          </p:cNvSpPr>
          <p:nvPr>
            <p:ph type="sldNum" sz="quarter" idx="5"/>
          </p:nvPr>
        </p:nvSpPr>
        <p:spPr/>
        <p:txBody>
          <a:bodyPr/>
          <a:lstStyle/>
          <a:p>
            <a:fld id="{4D94B95C-8D54-F34C-B90A-7ABF3502581A}" type="slidenum">
              <a:rPr lang="en-US" smtClean="0"/>
              <a:t>19</a:t>
            </a:fld>
            <a:endParaRPr lang="en-US"/>
          </a:p>
        </p:txBody>
      </p:sp>
    </p:spTree>
    <p:extLst>
      <p:ext uri="{BB962C8B-B14F-4D97-AF65-F5344CB8AC3E}">
        <p14:creationId xmlns:p14="http://schemas.microsoft.com/office/powerpoint/2010/main" val="1827354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emf"/><Relationship Id="rId1" Type="http://schemas.openxmlformats.org/officeDocument/2006/relationships/slideMaster" Target="../slideMasters/slideMaster3.xml"/><Relationship Id="rId5" Type="http://schemas.openxmlformats.org/officeDocument/2006/relationships/image" Target="../media/image7.emf"/><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0AFD9BF-E4C3-5571-CA9F-904789996138}"/>
              </a:ext>
            </a:extLst>
          </p:cNvPr>
          <p:cNvSpPr/>
          <p:nvPr userDrawn="1"/>
        </p:nvSpPr>
        <p:spPr>
          <a:xfrm>
            <a:off x="0" y="20122"/>
            <a:ext cx="12192000" cy="68378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8">
            <a:extLst>
              <a:ext uri="{FF2B5EF4-FFF2-40B4-BE49-F238E27FC236}">
                <a16:creationId xmlns:a16="http://schemas.microsoft.com/office/drawing/2014/main" id="{9D3FFA62-4C39-744A-9EC8-C6859AC18408}"/>
              </a:ext>
            </a:extLst>
          </p:cNvPr>
          <p:cNvSpPr>
            <a:spLocks noGrp="1"/>
          </p:cNvSpPr>
          <p:nvPr>
            <p:ph type="body" sz="quarter" idx="11" hasCustomPrompt="1"/>
          </p:nvPr>
        </p:nvSpPr>
        <p:spPr>
          <a:xfrm>
            <a:off x="606357" y="2305878"/>
            <a:ext cx="4492417" cy="2246244"/>
          </a:xfrm>
          <a:prstGeom prst="rect">
            <a:avLst/>
          </a:prstGeom>
          <a:noFill/>
        </p:spPr>
        <p:txBody>
          <a:bodyPr anchor="ctr"/>
          <a:lstStyle>
            <a:lvl1pPr marL="108000" indent="0" algn="l">
              <a:buFont typeface="Arial" panose="020B0604020202020204" pitchFamily="34" charset="0"/>
              <a:buNone/>
              <a:defRPr sz="3600" b="1">
                <a:solidFill>
                  <a:schemeClr val="tx1"/>
                </a:solidFill>
              </a:defRPr>
            </a:lvl1pPr>
            <a:lvl2pPr algn="l">
              <a:buNone/>
              <a:defRPr/>
            </a:lvl2pPr>
            <a:lvl3pPr algn="l">
              <a:buNone/>
              <a:defRPr/>
            </a:lvl3pPr>
            <a:lvl4pPr algn="l">
              <a:buNone/>
              <a:defRPr/>
            </a:lvl4pPr>
            <a:lvl5pPr algn="l">
              <a:buNone/>
              <a:defRPr/>
            </a:lvl5pPr>
          </a:lstStyle>
          <a:p>
            <a:pPr lvl="0"/>
            <a:r>
              <a:rPr lang="en-GB"/>
              <a:t>The title of the chapter goes here</a:t>
            </a:r>
          </a:p>
        </p:txBody>
      </p:sp>
      <p:pic>
        <p:nvPicPr>
          <p:cNvPr id="6" name="Picture 5">
            <a:extLst>
              <a:ext uri="{FF2B5EF4-FFF2-40B4-BE49-F238E27FC236}">
                <a16:creationId xmlns:a16="http://schemas.microsoft.com/office/drawing/2014/main" id="{2F1ED7B6-AC74-E418-088E-A5B70A17E0C7}"/>
              </a:ext>
            </a:extLst>
          </p:cNvPr>
          <p:cNvPicPr>
            <a:picLocks noChangeAspect="1"/>
          </p:cNvPicPr>
          <p:nvPr userDrawn="1"/>
        </p:nvPicPr>
        <p:blipFill>
          <a:blip r:embed="rId2"/>
          <a:stretch>
            <a:fillRect/>
          </a:stretch>
        </p:blipFill>
        <p:spPr>
          <a:xfrm>
            <a:off x="587934" y="633070"/>
            <a:ext cx="2855449" cy="777036"/>
          </a:xfrm>
          <a:prstGeom prst="rect">
            <a:avLst/>
          </a:prstGeom>
        </p:spPr>
      </p:pic>
      <p:pic>
        <p:nvPicPr>
          <p:cNvPr id="8" name="Picture 7">
            <a:extLst>
              <a:ext uri="{FF2B5EF4-FFF2-40B4-BE49-F238E27FC236}">
                <a16:creationId xmlns:a16="http://schemas.microsoft.com/office/drawing/2014/main" id="{69A87DF1-8AEA-8422-136B-62C0F3EE5F1D}"/>
              </a:ext>
            </a:extLst>
          </p:cNvPr>
          <p:cNvPicPr>
            <a:picLocks noChangeAspect="1"/>
          </p:cNvPicPr>
          <p:nvPr userDrawn="1"/>
        </p:nvPicPr>
        <p:blipFill>
          <a:blip r:embed="rId3"/>
          <a:stretch>
            <a:fillRect/>
          </a:stretch>
        </p:blipFill>
        <p:spPr>
          <a:xfrm>
            <a:off x="8726666" y="556054"/>
            <a:ext cx="2906213" cy="549206"/>
          </a:xfrm>
          <a:prstGeom prst="rect">
            <a:avLst/>
          </a:prstGeom>
        </p:spPr>
      </p:pic>
      <p:pic>
        <p:nvPicPr>
          <p:cNvPr id="11" name="Picture 10">
            <a:extLst>
              <a:ext uri="{FF2B5EF4-FFF2-40B4-BE49-F238E27FC236}">
                <a16:creationId xmlns:a16="http://schemas.microsoft.com/office/drawing/2014/main" id="{67C2245B-63BC-6CB6-682A-AEA829F48E88}"/>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6042701" y="1993512"/>
            <a:ext cx="6438257" cy="5029888"/>
          </a:xfrm>
          <a:prstGeom prst="rect">
            <a:avLst/>
          </a:prstGeom>
        </p:spPr>
      </p:pic>
    </p:spTree>
    <p:extLst>
      <p:ext uri="{BB962C8B-B14F-4D97-AF65-F5344CB8AC3E}">
        <p14:creationId xmlns:p14="http://schemas.microsoft.com/office/powerpoint/2010/main" val="19189842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ur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B7F165-841A-4BFF-79DA-85E363AAB649}"/>
              </a:ext>
            </a:extLst>
          </p:cNvPr>
          <p:cNvSpPr/>
          <p:nvPr userDrawn="1"/>
        </p:nvSpPr>
        <p:spPr>
          <a:xfrm>
            <a:off x="0" y="0"/>
            <a:ext cx="12192000" cy="6858000"/>
          </a:xfrm>
          <a:prstGeom prst="rect">
            <a:avLst/>
          </a:prstGeom>
          <a:solidFill>
            <a:srgbClr val="8DC63F"/>
          </a:solidFill>
          <a:ln>
            <a:solidFill>
              <a:srgbClr val="8DC6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3D0E644D-F8BD-E044-8113-3F89F364A49E}"/>
              </a:ext>
            </a:extLst>
          </p:cNvPr>
          <p:cNvCxnSpPr>
            <a:cxnSpLocks/>
          </p:cNvCxnSpPr>
          <p:nvPr userDrawn="1"/>
        </p:nvCxnSpPr>
        <p:spPr>
          <a:xfrm>
            <a:off x="516007" y="5734878"/>
            <a:ext cx="11159986" cy="0"/>
          </a:xfrm>
          <a:prstGeom prst="line">
            <a:avLst/>
          </a:prstGeom>
          <a:ln>
            <a:solidFill>
              <a:schemeClr val="accent4">
                <a:alpha val="17779"/>
              </a:schemeClr>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C0CD12CA-6AC0-534D-8078-2E9FD95D1B28}"/>
              </a:ext>
            </a:extLst>
          </p:cNvPr>
          <p:cNvSpPr/>
          <p:nvPr userDrawn="1"/>
        </p:nvSpPr>
        <p:spPr>
          <a:xfrm>
            <a:off x="0" y="0"/>
            <a:ext cx="12191999" cy="906072"/>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Text Placeholder 5">
            <a:extLst>
              <a:ext uri="{FF2B5EF4-FFF2-40B4-BE49-F238E27FC236}">
                <a16:creationId xmlns:a16="http://schemas.microsoft.com/office/drawing/2014/main" id="{9A153636-6042-934A-93DB-6AF3D24C4DF7}"/>
              </a:ext>
            </a:extLst>
          </p:cNvPr>
          <p:cNvSpPr>
            <a:spLocks noGrp="1"/>
          </p:cNvSpPr>
          <p:nvPr>
            <p:ph type="body" sz="quarter" idx="11" hasCustomPrompt="1"/>
          </p:nvPr>
        </p:nvSpPr>
        <p:spPr>
          <a:xfrm>
            <a:off x="564874" y="197682"/>
            <a:ext cx="11062252" cy="510708"/>
          </a:xfrm>
          <a:prstGeom prst="rect">
            <a:avLst/>
          </a:prstGeom>
        </p:spPr>
        <p:txBody>
          <a:bodyPr anchor="ctr"/>
          <a:lstStyle>
            <a:lvl1pPr>
              <a:buNone/>
              <a:defRPr sz="2400" b="1">
                <a:solidFill>
                  <a:srgbClr val="8DC63F"/>
                </a:solidFill>
              </a:defRPr>
            </a:lvl1pPr>
            <a:lvl2pPr>
              <a:buNone/>
              <a:defRPr b="1"/>
            </a:lvl2pPr>
            <a:lvl3pPr>
              <a:buNone/>
              <a:defRPr b="1"/>
            </a:lvl3pPr>
            <a:lvl4pPr>
              <a:buNone/>
              <a:defRPr b="1"/>
            </a:lvl4pPr>
            <a:lvl5pPr>
              <a:buNone/>
              <a:defRPr b="1"/>
            </a:lvl5pPr>
          </a:lstStyle>
          <a:p>
            <a:pPr lvl="0"/>
            <a:r>
              <a:rPr lang="en-GB"/>
              <a:t>Page title</a:t>
            </a:r>
            <a:endParaRPr lang="en-US"/>
          </a:p>
        </p:txBody>
      </p:sp>
      <p:sp>
        <p:nvSpPr>
          <p:cNvPr id="8" name="Content Placeholder 2">
            <a:extLst>
              <a:ext uri="{FF2B5EF4-FFF2-40B4-BE49-F238E27FC236}">
                <a16:creationId xmlns:a16="http://schemas.microsoft.com/office/drawing/2014/main" id="{F019A28B-5895-2049-B995-FE6AD352048A}"/>
              </a:ext>
            </a:extLst>
          </p:cNvPr>
          <p:cNvSpPr>
            <a:spLocks noGrp="1"/>
          </p:cNvSpPr>
          <p:nvPr>
            <p:ph sz="quarter" idx="12"/>
          </p:nvPr>
        </p:nvSpPr>
        <p:spPr>
          <a:xfrm>
            <a:off x="565150" y="1118501"/>
            <a:ext cx="11061700" cy="4418696"/>
          </a:xfrm>
          <a:prstGeom prst="rect">
            <a:avLst/>
          </a:prstGeom>
        </p:spPr>
        <p:txBody>
          <a:bodyPr/>
          <a:lstStyle>
            <a:lvl1pPr>
              <a:defRPr sz="1800"/>
            </a:lvl1pPr>
            <a:lvl2pPr>
              <a:defRPr sz="1600"/>
            </a:lvl2pPr>
            <a:lvl3pPr>
              <a:defRPr sz="1400"/>
            </a:lvl3pPr>
            <a:lvl4pPr>
              <a:defRPr sz="1200"/>
            </a:lvl4pPr>
            <a:lvl5pPr>
              <a:defRPr sz="12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9" name="Picture 8">
            <a:extLst>
              <a:ext uri="{FF2B5EF4-FFF2-40B4-BE49-F238E27FC236}">
                <a16:creationId xmlns:a16="http://schemas.microsoft.com/office/drawing/2014/main" id="{42C43455-EA59-5E44-B23A-48E22C6A63F3}"/>
              </a:ext>
            </a:extLst>
          </p:cNvPr>
          <p:cNvPicPr>
            <a:picLocks noChangeAspect="1"/>
          </p:cNvPicPr>
          <p:nvPr userDrawn="1"/>
        </p:nvPicPr>
        <p:blipFill>
          <a:blip r:embed="rId2"/>
          <a:stretch>
            <a:fillRect/>
          </a:stretch>
        </p:blipFill>
        <p:spPr>
          <a:xfrm>
            <a:off x="9279759" y="6017375"/>
            <a:ext cx="2347091" cy="443545"/>
          </a:xfrm>
          <a:prstGeom prst="rect">
            <a:avLst/>
          </a:prstGeom>
        </p:spPr>
      </p:pic>
      <p:pic>
        <p:nvPicPr>
          <p:cNvPr id="11" name="Picture 10" descr="A picture containing silhouette&#10;&#10;Description automatically generated">
            <a:extLst>
              <a:ext uri="{FF2B5EF4-FFF2-40B4-BE49-F238E27FC236}">
                <a16:creationId xmlns:a16="http://schemas.microsoft.com/office/drawing/2014/main" id="{715A3CDF-1B2D-99BB-3C13-5CBC5F79981F}"/>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16007" y="5928683"/>
            <a:ext cx="2018224" cy="628385"/>
          </a:xfrm>
          <a:prstGeom prst="rect">
            <a:avLst/>
          </a:prstGeom>
        </p:spPr>
      </p:pic>
    </p:spTree>
    <p:extLst>
      <p:ext uri="{BB962C8B-B14F-4D97-AF65-F5344CB8AC3E}">
        <p14:creationId xmlns:p14="http://schemas.microsoft.com/office/powerpoint/2010/main" val="285825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rey">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C71AB76-12AE-7A46-BC1F-7A0D58BCAD42}"/>
              </a:ext>
            </a:extLst>
          </p:cNvPr>
          <p:cNvSpPr/>
          <p:nvPr userDrawn="1"/>
        </p:nvSpPr>
        <p:spPr>
          <a:xfrm>
            <a:off x="509450" y="2846026"/>
            <a:ext cx="5094515" cy="112340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E8C3484-9C01-B540-9111-E94D99B1E4A6}"/>
              </a:ext>
            </a:extLst>
          </p:cNvPr>
          <p:cNvSpPr txBox="1"/>
          <p:nvPr userDrawn="1"/>
        </p:nvSpPr>
        <p:spPr>
          <a:xfrm>
            <a:off x="666932" y="2900345"/>
            <a:ext cx="4745723" cy="1015663"/>
          </a:xfrm>
          <a:prstGeom prst="rect">
            <a:avLst/>
          </a:prstGeom>
          <a:noFill/>
        </p:spPr>
        <p:txBody>
          <a:bodyPr wrap="none" rtlCol="0">
            <a:spAutoFit/>
          </a:bodyPr>
          <a:lstStyle/>
          <a:p>
            <a:r>
              <a:rPr lang="en-US" sz="6000" b="1">
                <a:solidFill>
                  <a:srgbClr val="8DC63F"/>
                </a:solidFill>
              </a:rPr>
              <a:t>THANK YOU</a:t>
            </a:r>
          </a:p>
        </p:txBody>
      </p:sp>
      <p:pic>
        <p:nvPicPr>
          <p:cNvPr id="3" name="Picture 2">
            <a:extLst>
              <a:ext uri="{FF2B5EF4-FFF2-40B4-BE49-F238E27FC236}">
                <a16:creationId xmlns:a16="http://schemas.microsoft.com/office/drawing/2014/main" id="{F1B40B35-CD46-282D-AE6A-CDBF07842D44}"/>
              </a:ext>
            </a:extLst>
          </p:cNvPr>
          <p:cNvPicPr>
            <a:picLocks noChangeAspect="1"/>
          </p:cNvPicPr>
          <p:nvPr userDrawn="1"/>
        </p:nvPicPr>
        <p:blipFill>
          <a:blip r:embed="rId2"/>
          <a:stretch>
            <a:fillRect/>
          </a:stretch>
        </p:blipFill>
        <p:spPr>
          <a:xfrm>
            <a:off x="509450" y="642273"/>
            <a:ext cx="4164004" cy="786899"/>
          </a:xfrm>
          <a:prstGeom prst="rect">
            <a:avLst/>
          </a:prstGeom>
        </p:spPr>
      </p:pic>
      <p:pic>
        <p:nvPicPr>
          <p:cNvPr id="4" name="Picture 3">
            <a:extLst>
              <a:ext uri="{FF2B5EF4-FFF2-40B4-BE49-F238E27FC236}">
                <a16:creationId xmlns:a16="http://schemas.microsoft.com/office/drawing/2014/main" id="{5856A36C-90E2-6CD1-BD98-D99BD8026705}"/>
              </a:ext>
            </a:extLst>
          </p:cNvPr>
          <p:cNvPicPr>
            <a:picLocks noChangeAspect="1"/>
          </p:cNvPicPr>
          <p:nvPr userDrawn="1"/>
        </p:nvPicPr>
        <p:blipFill>
          <a:blip r:embed="rId3"/>
          <a:stretch>
            <a:fillRect/>
          </a:stretch>
        </p:blipFill>
        <p:spPr>
          <a:xfrm>
            <a:off x="7846540" y="302839"/>
            <a:ext cx="4030188" cy="3104890"/>
          </a:xfrm>
          <a:prstGeom prst="rect">
            <a:avLst/>
          </a:prstGeom>
        </p:spPr>
      </p:pic>
      <p:sp>
        <p:nvSpPr>
          <p:cNvPr id="2" name="TextBox 1">
            <a:extLst>
              <a:ext uri="{FF2B5EF4-FFF2-40B4-BE49-F238E27FC236}">
                <a16:creationId xmlns:a16="http://schemas.microsoft.com/office/drawing/2014/main" id="{622EC7BA-4913-67EF-47D1-01FE277DB472}"/>
              </a:ext>
            </a:extLst>
          </p:cNvPr>
          <p:cNvSpPr txBox="1"/>
          <p:nvPr userDrawn="1"/>
        </p:nvSpPr>
        <p:spPr>
          <a:xfrm>
            <a:off x="509450" y="6015672"/>
            <a:ext cx="2943772" cy="400110"/>
          </a:xfrm>
          <a:prstGeom prst="rect">
            <a:avLst/>
          </a:prstGeom>
          <a:noFill/>
        </p:spPr>
        <p:txBody>
          <a:bodyPr wrap="square" rtlCol="0">
            <a:spAutoFit/>
          </a:bodyPr>
          <a:lstStyle/>
          <a:p>
            <a:r>
              <a:rPr lang="en-GB" sz="2000" b="1" i="0" u="none" strike="noStrike">
                <a:solidFill>
                  <a:srgbClr val="1D1D1D"/>
                </a:solidFill>
                <a:effectLst/>
                <a:latin typeface="Brandon Text Regular" panose="020B0503020203060203" pitchFamily="34" charset="77"/>
              </a:rPr>
              <a:t>Unlock New Beginnings</a:t>
            </a:r>
            <a:endParaRPr lang="en-US" sz="2000" b="1">
              <a:solidFill>
                <a:schemeClr val="bg1"/>
              </a:solidFill>
              <a:latin typeface="Brandon Text Regular" panose="020B0503020203060203" pitchFamily="34" charset="77"/>
            </a:endParaRPr>
          </a:p>
        </p:txBody>
      </p:sp>
      <p:sp>
        <p:nvSpPr>
          <p:cNvPr id="5" name="Rectangle 4">
            <a:extLst>
              <a:ext uri="{FF2B5EF4-FFF2-40B4-BE49-F238E27FC236}">
                <a16:creationId xmlns:a16="http://schemas.microsoft.com/office/drawing/2014/main" id="{C8855B3F-9E9F-3756-60A7-599B45734FE6}"/>
              </a:ext>
            </a:extLst>
          </p:cNvPr>
          <p:cNvSpPr/>
          <p:nvPr userDrawn="1"/>
        </p:nvSpPr>
        <p:spPr>
          <a:xfrm>
            <a:off x="0" y="5947990"/>
            <a:ext cx="3337560" cy="9100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with medium confidence">
            <a:extLst>
              <a:ext uri="{FF2B5EF4-FFF2-40B4-BE49-F238E27FC236}">
                <a16:creationId xmlns:a16="http://schemas.microsoft.com/office/drawing/2014/main" id="{3DFEDA4A-5FB3-3C6E-88FB-A36BAF070B39}"/>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4123944" y="5417610"/>
            <a:ext cx="7912209" cy="1547468"/>
          </a:xfrm>
          <a:prstGeom prst="rect">
            <a:avLst/>
          </a:prstGeom>
        </p:spPr>
      </p:pic>
      <p:pic>
        <p:nvPicPr>
          <p:cNvPr id="6" name="Picture 5">
            <a:extLst>
              <a:ext uri="{FF2B5EF4-FFF2-40B4-BE49-F238E27FC236}">
                <a16:creationId xmlns:a16="http://schemas.microsoft.com/office/drawing/2014/main" id="{A8693B9F-9F41-3B77-AED9-E0D0B4D9C675}"/>
              </a:ext>
            </a:extLst>
          </p:cNvPr>
          <p:cNvPicPr>
            <a:picLocks noChangeAspect="1"/>
          </p:cNvPicPr>
          <p:nvPr userDrawn="1"/>
        </p:nvPicPr>
        <p:blipFill>
          <a:blip r:embed="rId5"/>
          <a:stretch>
            <a:fillRect/>
          </a:stretch>
        </p:blipFill>
        <p:spPr>
          <a:xfrm>
            <a:off x="606659" y="6054290"/>
            <a:ext cx="2385295" cy="329732"/>
          </a:xfrm>
          <a:prstGeom prst="rect">
            <a:avLst/>
          </a:prstGeom>
        </p:spPr>
      </p:pic>
    </p:spTree>
    <p:extLst>
      <p:ext uri="{BB962C8B-B14F-4D97-AF65-F5344CB8AC3E}">
        <p14:creationId xmlns:p14="http://schemas.microsoft.com/office/powerpoint/2010/main" val="280241221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6173693"/>
      </p:ext>
    </p:extLst>
  </p:cSld>
  <p:clrMap bg1="lt1" tx1="dk1" bg2="lt2" tx2="dk2" accent1="accent1" accent2="accent2" accent3="accent3" accent4="accent4" accent5="accent5" accent6="accent6" hlink="hlink" folHlink="folHlink"/>
  <p:sldLayoutIdLst>
    <p:sldLayoutId id="214748365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5501383"/>
      </p:ext>
    </p:extLst>
  </p:cSld>
  <p:clrMap bg1="lt1" tx1="dk1" bg2="lt2" tx2="dk2" accent1="accent1" accent2="accent2" accent3="accent3" accent4="accent4" accent5="accent5" accent6="accent6" hlink="hlink" folHlink="folHlink"/>
  <p:sldLayoutIdLst>
    <p:sldLayoutId id="214748366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6206287"/>
      </p:ext>
    </p:extLst>
  </p:cSld>
  <p:clrMap bg1="lt1" tx1="dk1" bg2="lt2" tx2="dk2" accent1="accent1" accent2="accent2" accent3="accent3" accent4="accent4" accent5="accent5" accent6="accent6" hlink="hlink" folHlink="folHlink"/>
  <p:sldLayoutIdLst>
    <p:sldLayoutId id="214748370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svg"/><Relationship Id="rId3" Type="http://schemas.openxmlformats.org/officeDocument/2006/relationships/image" Target="../media/image21.svg"/><Relationship Id="rId7" Type="http://schemas.openxmlformats.org/officeDocument/2006/relationships/image" Target="../media/image25.svg"/><Relationship Id="rId12" Type="http://schemas.openxmlformats.org/officeDocument/2006/relationships/image" Target="../media/image30.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11" Type="http://schemas.openxmlformats.org/officeDocument/2006/relationships/image" Target="../media/image29.svg"/><Relationship Id="rId5" Type="http://schemas.openxmlformats.org/officeDocument/2006/relationships/image" Target="../media/image23.svg"/><Relationship Id="rId15" Type="http://schemas.openxmlformats.org/officeDocument/2006/relationships/image" Target="../media/image33.sv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svg"/><Relationship Id="rId14" Type="http://schemas.openxmlformats.org/officeDocument/2006/relationships/image" Target="../media/image32.png"/></Relationships>
</file>

<file path=ppt/slides/_rels/slide14.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J6Al_szv8uo?start=1&amp;feature=oembed" TargetMode="External"/><Relationship Id="rId4" Type="http://schemas.openxmlformats.org/officeDocument/2006/relationships/image" Target="../media/image35.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41.svg"/><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9.svg"/><Relationship Id="rId5" Type="http://schemas.openxmlformats.org/officeDocument/2006/relationships/image" Target="../media/image38.png"/><Relationship Id="rId10" Type="http://schemas.openxmlformats.org/officeDocument/2006/relationships/image" Target="../media/image43.svg"/><Relationship Id="rId4" Type="http://schemas.openxmlformats.org/officeDocument/2006/relationships/image" Target="../media/image37.svg"/><Relationship Id="rId9" Type="http://schemas.openxmlformats.org/officeDocument/2006/relationships/image" Target="../media/image42.png"/></Relationships>
</file>

<file path=ppt/slides/_rels/slide21.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hyperlink" Target="http://www.savethestudent.org" TargetMode="External"/><Relationship Id="rId7" Type="http://schemas.openxmlformats.org/officeDocument/2006/relationships/image" Target="../media/image44.png"/><Relationship Id="rId2" Type="http://schemas.openxmlformats.org/officeDocument/2006/relationships/hyperlink" Target="http://www.gov.uk/studentfinance" TargetMode="External"/><Relationship Id="rId1" Type="http://schemas.openxmlformats.org/officeDocument/2006/relationships/slideLayout" Target="../slideLayouts/slideLayout2.xml"/><Relationship Id="rId6" Type="http://schemas.openxmlformats.org/officeDocument/2006/relationships/hyperlink" Target="http://www.uea.ac.uk/study/fees-and-funding" TargetMode="External"/><Relationship Id="rId5" Type="http://schemas.openxmlformats.org/officeDocument/2006/relationships/hyperlink" Target="http://www.everwondered.uea.ac.uk" TargetMode="External"/><Relationship Id="rId4" Type="http://schemas.openxmlformats.org/officeDocument/2006/relationships/hyperlink" Target="http://www.ucas.com/money-and-student-life/money"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3AA859-1571-DE0B-2509-EE449A32EBB7}"/>
              </a:ext>
            </a:extLst>
          </p:cNvPr>
          <p:cNvSpPr>
            <a:spLocks noGrp="1"/>
          </p:cNvSpPr>
          <p:nvPr>
            <p:ph type="body" sz="quarter" idx="11"/>
          </p:nvPr>
        </p:nvSpPr>
        <p:spPr/>
        <p:txBody>
          <a:bodyPr lIns="91440" tIns="45720" rIns="91440" bIns="45720" anchor="ctr"/>
          <a:lstStyle/>
          <a:p>
            <a:r>
              <a:rPr lang="en-GB">
                <a:cs typeface="Arial"/>
              </a:rPr>
              <a:t>Notes </a:t>
            </a:r>
            <a:endParaRPr lang="en-GB"/>
          </a:p>
        </p:txBody>
      </p:sp>
      <p:sp>
        <p:nvSpPr>
          <p:cNvPr id="3" name="Content Placeholder 2">
            <a:extLst>
              <a:ext uri="{FF2B5EF4-FFF2-40B4-BE49-F238E27FC236}">
                <a16:creationId xmlns:a16="http://schemas.microsoft.com/office/drawing/2014/main" id="{E0DB4C21-0FAB-BA70-12D2-0EE3DEA0F3E2}"/>
              </a:ext>
            </a:extLst>
          </p:cNvPr>
          <p:cNvSpPr>
            <a:spLocks noGrp="1"/>
          </p:cNvSpPr>
          <p:nvPr>
            <p:ph sz="quarter" idx="12"/>
          </p:nvPr>
        </p:nvSpPr>
        <p:spPr/>
        <p:txBody>
          <a:bodyPr lIns="91440" tIns="45720" rIns="91440" bIns="45720" anchor="t"/>
          <a:lstStyle/>
          <a:p>
            <a:pPr>
              <a:buFont typeface="Calibri" panose="020B0604020202020204" pitchFamily="34" charset="0"/>
              <a:buChar char="-"/>
            </a:pPr>
            <a:r>
              <a:rPr lang="en-GB">
                <a:cs typeface="Arial"/>
              </a:rPr>
              <a:t>This presentation has been created with the view of taking around 15- 20 minutes</a:t>
            </a:r>
            <a:endParaRPr lang="en-US">
              <a:cs typeface="Arial" panose="020B0604020202020204"/>
            </a:endParaRPr>
          </a:p>
          <a:p>
            <a:pPr>
              <a:buFont typeface="Calibri" panose="020B0604020202020204" pitchFamily="34" charset="0"/>
              <a:buChar char="-"/>
            </a:pPr>
            <a:r>
              <a:rPr lang="en-GB">
                <a:cs typeface="Arial"/>
              </a:rPr>
              <a:t>The information is correct when created in June 2025 – please check any key information before delivering as the landscape can change! </a:t>
            </a:r>
          </a:p>
          <a:p>
            <a:pPr>
              <a:buFont typeface="Calibri" panose="020B0604020202020204" pitchFamily="34" charset="0"/>
              <a:buChar char="-"/>
            </a:pPr>
            <a:endParaRPr lang="en-GB">
              <a:cs typeface="Arial"/>
            </a:endParaRPr>
          </a:p>
          <a:p>
            <a:pPr marL="0" indent="0">
              <a:buNone/>
            </a:pPr>
            <a:r>
              <a:rPr lang="en-GB" b="1">
                <a:cs typeface="Arial"/>
              </a:rPr>
              <a:t>User instructions </a:t>
            </a:r>
          </a:p>
          <a:p>
            <a:pPr>
              <a:buFont typeface="Calibri" panose="020B0604020202020204" pitchFamily="34" charset="0"/>
              <a:buChar char="-"/>
            </a:pPr>
            <a:r>
              <a:rPr lang="en-GB">
                <a:cs typeface="Arial"/>
              </a:rPr>
              <a:t>The presentation is really split into two parts- a price guessing game, then information </a:t>
            </a:r>
          </a:p>
          <a:p>
            <a:pPr>
              <a:buFont typeface="Calibri" panose="020B0604020202020204" pitchFamily="34" charset="0"/>
              <a:buChar char="-"/>
            </a:pPr>
            <a:r>
              <a:rPr lang="en-GB">
                <a:cs typeface="Arial"/>
              </a:rPr>
              <a:t>For guidance, please use the explanation sheets</a:t>
            </a:r>
          </a:p>
          <a:p>
            <a:pPr>
              <a:buFont typeface="Calibri" panose="020B0604020202020204" pitchFamily="34" charset="0"/>
              <a:buChar char="-"/>
            </a:pPr>
            <a:r>
              <a:rPr lang="en-GB">
                <a:cs typeface="Arial"/>
              </a:rPr>
              <a:t>For the price game, it may be beneficial for students to have pen and paper to write their guesses down </a:t>
            </a:r>
          </a:p>
        </p:txBody>
      </p:sp>
    </p:spTree>
    <p:extLst>
      <p:ext uri="{BB962C8B-B14F-4D97-AF65-F5344CB8AC3E}">
        <p14:creationId xmlns:p14="http://schemas.microsoft.com/office/powerpoint/2010/main" val="1966590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28755-2714-2390-5F43-0B3945797E6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53B5240-C79F-5285-5CFB-A2A3F45FEF14}"/>
              </a:ext>
            </a:extLst>
          </p:cNvPr>
          <p:cNvSpPr>
            <a:spLocks noGrp="1"/>
          </p:cNvSpPr>
          <p:nvPr>
            <p:ph type="body" sz="quarter" idx="11"/>
          </p:nvPr>
        </p:nvSpPr>
        <p:spPr/>
        <p:txBody>
          <a:bodyPr lIns="91440" tIns="45720" rIns="91440" bIns="45720" anchor="ctr"/>
          <a:lstStyle/>
          <a:p>
            <a:r>
              <a:rPr lang="en-GB">
                <a:cs typeface="Arial"/>
              </a:rPr>
              <a:t>Cinema ticket at Vue, Norwich   </a:t>
            </a:r>
            <a:endParaRPr lang="en-GB"/>
          </a:p>
        </p:txBody>
      </p:sp>
      <p:pic>
        <p:nvPicPr>
          <p:cNvPr id="4" name="Picture 3" descr="Vue cinema offers major deals: Get two for one tickets and more ...">
            <a:extLst>
              <a:ext uri="{FF2B5EF4-FFF2-40B4-BE49-F238E27FC236}">
                <a16:creationId xmlns:a16="http://schemas.microsoft.com/office/drawing/2014/main" id="{17E31995-83B5-9A48-B5C6-BAF42340BF5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813538" y="1395984"/>
            <a:ext cx="6037384" cy="3585385"/>
          </a:xfrm>
          <a:prstGeom prst="rect">
            <a:avLst/>
          </a:prstGeom>
        </p:spPr>
      </p:pic>
      <p:sp>
        <p:nvSpPr>
          <p:cNvPr id="6" name="Oval 5">
            <a:extLst>
              <a:ext uri="{FF2B5EF4-FFF2-40B4-BE49-F238E27FC236}">
                <a16:creationId xmlns:a16="http://schemas.microsoft.com/office/drawing/2014/main" id="{D89C492D-8446-A9F2-6D4A-D524045E9D48}"/>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a:solidFill>
                <a:srgbClr val="000000"/>
              </a:solidFill>
              <a:cs typeface="Arial"/>
            </a:endParaRPr>
          </a:p>
          <a:p>
            <a:pPr algn="ctr"/>
            <a:r>
              <a:rPr lang="en-GB" sz="3200">
                <a:solidFill>
                  <a:srgbClr val="000000"/>
                </a:solidFill>
                <a:cs typeface="Arial"/>
              </a:rPr>
              <a:t>£7.99  </a:t>
            </a:r>
            <a:endParaRPr lang="en-GB">
              <a:solidFill>
                <a:srgbClr val="000000"/>
              </a:solidFill>
            </a:endParaRPr>
          </a:p>
          <a:p>
            <a:pPr algn="ctr"/>
            <a:endParaRPr lang="en-US">
              <a:solidFill>
                <a:srgbClr val="000000"/>
              </a:solidFill>
              <a:cs typeface="Arial"/>
            </a:endParaRPr>
          </a:p>
        </p:txBody>
      </p:sp>
    </p:spTree>
    <p:extLst>
      <p:ext uri="{BB962C8B-B14F-4D97-AF65-F5344CB8AC3E}">
        <p14:creationId xmlns:p14="http://schemas.microsoft.com/office/powerpoint/2010/main" val="130788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0C7E7-C548-01BC-BF88-80FF976FCE9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7E1A898-EF4A-1D94-9EF9-3A7469E0C315}"/>
              </a:ext>
            </a:extLst>
          </p:cNvPr>
          <p:cNvSpPr>
            <a:spLocks noGrp="1"/>
          </p:cNvSpPr>
          <p:nvPr>
            <p:ph type="body" sz="quarter" idx="11"/>
          </p:nvPr>
        </p:nvSpPr>
        <p:spPr/>
        <p:txBody>
          <a:bodyPr lIns="91440" tIns="45720" rIns="91440" bIns="45720" anchor="ctr"/>
          <a:lstStyle/>
          <a:p>
            <a:r>
              <a:rPr lang="en-GB">
                <a:cs typeface="Arial"/>
              </a:rPr>
              <a:t>Jacket potato with cheese and beans on campus  </a:t>
            </a:r>
          </a:p>
        </p:txBody>
      </p:sp>
      <p:pic>
        <p:nvPicPr>
          <p:cNvPr id="4" name="Content Placeholder 3" descr="Crispy Jacket Potato With Cheesy Topped Beans | Lunch Recipes | GoodtoKnow">
            <a:extLst>
              <a:ext uri="{FF2B5EF4-FFF2-40B4-BE49-F238E27FC236}">
                <a16:creationId xmlns:a16="http://schemas.microsoft.com/office/drawing/2014/main" id="{41E78B95-1E44-0F52-48E5-5FB98C2518EE}"/>
              </a:ext>
            </a:extLst>
          </p:cNvPr>
          <p:cNvPicPr>
            <a:picLocks noGrp="1" noChangeAspect="1"/>
          </p:cNvPicPr>
          <p:nvPr>
            <p:ph sz="quarter" idx="12"/>
          </p:nvPr>
        </p:nvPicPr>
        <p:blipFill>
          <a:blip r:embed="rId2" cstate="email">
            <a:extLst>
              <a:ext uri="{28A0092B-C50C-407E-A947-70E740481C1C}">
                <a14:useLocalDpi xmlns:a14="http://schemas.microsoft.com/office/drawing/2010/main"/>
              </a:ext>
            </a:extLst>
          </a:blip>
          <a:stretch>
            <a:fillRect/>
          </a:stretch>
        </p:blipFill>
        <p:spPr>
          <a:xfrm>
            <a:off x="2738748" y="1119188"/>
            <a:ext cx="6714503" cy="4418012"/>
          </a:xfrm>
        </p:spPr>
      </p:pic>
      <p:sp>
        <p:nvSpPr>
          <p:cNvPr id="6" name="Oval 5">
            <a:extLst>
              <a:ext uri="{FF2B5EF4-FFF2-40B4-BE49-F238E27FC236}">
                <a16:creationId xmlns:a16="http://schemas.microsoft.com/office/drawing/2014/main" id="{93C777C3-72AD-0AAB-C117-1394A63D56B0}"/>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a:solidFill>
                <a:srgbClr val="000000"/>
              </a:solidFill>
              <a:cs typeface="Arial"/>
            </a:endParaRPr>
          </a:p>
          <a:p>
            <a:pPr algn="ctr"/>
            <a:r>
              <a:rPr lang="en-GB" sz="3200">
                <a:solidFill>
                  <a:srgbClr val="000000"/>
                </a:solidFill>
                <a:cs typeface="Arial"/>
              </a:rPr>
              <a:t>£3.60  </a:t>
            </a:r>
            <a:endParaRPr lang="en-GB">
              <a:solidFill>
                <a:srgbClr val="000000"/>
              </a:solidFill>
            </a:endParaRPr>
          </a:p>
          <a:p>
            <a:pPr algn="ctr"/>
            <a:endParaRPr lang="en-US">
              <a:solidFill>
                <a:srgbClr val="000000"/>
              </a:solidFill>
              <a:cs typeface="Arial"/>
            </a:endParaRPr>
          </a:p>
        </p:txBody>
      </p:sp>
    </p:spTree>
    <p:extLst>
      <p:ext uri="{BB962C8B-B14F-4D97-AF65-F5344CB8AC3E}">
        <p14:creationId xmlns:p14="http://schemas.microsoft.com/office/powerpoint/2010/main" val="2281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51F1D-B099-D376-3F6D-98573C937B2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2EE4201-429B-A99A-F996-038A74A4B99F}"/>
              </a:ext>
            </a:extLst>
          </p:cNvPr>
          <p:cNvSpPr>
            <a:spLocks noGrp="1"/>
          </p:cNvSpPr>
          <p:nvPr>
            <p:ph type="body" sz="quarter" idx="11"/>
          </p:nvPr>
        </p:nvSpPr>
        <p:spPr/>
        <p:txBody>
          <a:bodyPr lIns="91440" tIns="45720" rIns="91440" bIns="45720" anchor="ctr"/>
          <a:lstStyle/>
          <a:p>
            <a:r>
              <a:rPr lang="en-GB">
                <a:cs typeface="Arial"/>
              </a:rPr>
              <a:t>Gym membership at the UEA per month</a:t>
            </a:r>
            <a:endParaRPr lang="en-GB"/>
          </a:p>
        </p:txBody>
      </p:sp>
      <p:pic>
        <p:nvPicPr>
          <p:cNvPr id="4" name="Content Placeholder 3" descr="UEA Sportspark pool to close for upgrade of underwater cameras | News ...">
            <a:extLst>
              <a:ext uri="{FF2B5EF4-FFF2-40B4-BE49-F238E27FC236}">
                <a16:creationId xmlns:a16="http://schemas.microsoft.com/office/drawing/2014/main" id="{6886F33B-E4B5-AAD3-3E6B-51864573D87E}"/>
              </a:ext>
            </a:extLst>
          </p:cNvPr>
          <p:cNvPicPr>
            <a:picLocks noGrp="1" noChangeAspect="1"/>
          </p:cNvPicPr>
          <p:nvPr>
            <p:ph sz="quarter" idx="12"/>
          </p:nvPr>
        </p:nvPicPr>
        <p:blipFill>
          <a:blip r:embed="rId2">
            <a:extLst>
              <a:ext uri="{28A0092B-C50C-407E-A947-70E740481C1C}">
                <a14:useLocalDpi xmlns:a14="http://schemas.microsoft.com/office/drawing/2010/main"/>
              </a:ext>
            </a:extLst>
          </a:blip>
          <a:stretch>
            <a:fillRect/>
          </a:stretch>
        </p:blipFill>
        <p:spPr>
          <a:xfrm>
            <a:off x="2219325" y="1146969"/>
            <a:ext cx="7753350" cy="4362450"/>
          </a:xfrm>
        </p:spPr>
      </p:pic>
      <p:sp>
        <p:nvSpPr>
          <p:cNvPr id="6" name="Oval 5">
            <a:extLst>
              <a:ext uri="{FF2B5EF4-FFF2-40B4-BE49-F238E27FC236}">
                <a16:creationId xmlns:a16="http://schemas.microsoft.com/office/drawing/2014/main" id="{06B0E504-0F28-C3B0-D4D7-D9B74DBD60D8}"/>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a:cs typeface="Arial"/>
            </a:endParaRPr>
          </a:p>
          <a:p>
            <a:pPr algn="ctr"/>
            <a:r>
              <a:rPr lang="en-GB" sz="3200">
                <a:solidFill>
                  <a:schemeClr val="tx1"/>
                </a:solidFill>
                <a:cs typeface="Arial"/>
              </a:rPr>
              <a:t>£29</a:t>
            </a:r>
            <a:r>
              <a:rPr lang="en-GB" sz="3200">
                <a:cs typeface="Arial"/>
              </a:rPr>
              <a:t>  </a:t>
            </a:r>
            <a:endParaRPr lang="en-GB"/>
          </a:p>
          <a:p>
            <a:pPr algn="ctr"/>
            <a:endParaRPr lang="en-US">
              <a:cs typeface="Arial"/>
            </a:endParaRPr>
          </a:p>
        </p:txBody>
      </p:sp>
    </p:spTree>
    <p:extLst>
      <p:ext uri="{BB962C8B-B14F-4D97-AF65-F5344CB8AC3E}">
        <p14:creationId xmlns:p14="http://schemas.microsoft.com/office/powerpoint/2010/main" val="170786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B53F7-EB80-60D7-0280-FE518BF1213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91B35CE-557E-9D47-2886-838CF0445810}"/>
              </a:ext>
            </a:extLst>
          </p:cNvPr>
          <p:cNvSpPr>
            <a:spLocks noGrp="1"/>
          </p:cNvSpPr>
          <p:nvPr>
            <p:ph type="body" sz="quarter" idx="11"/>
          </p:nvPr>
        </p:nvSpPr>
        <p:spPr/>
        <p:txBody>
          <a:bodyPr lIns="91440" tIns="45720" rIns="91440" bIns="45720" anchor="ctr"/>
          <a:lstStyle/>
          <a:p>
            <a:r>
              <a:rPr lang="en-GB">
                <a:cs typeface="Arial"/>
              </a:rPr>
              <a:t>Guess the price: Reflection </a:t>
            </a:r>
          </a:p>
        </p:txBody>
      </p:sp>
      <p:sp>
        <p:nvSpPr>
          <p:cNvPr id="4" name="Content Placeholder 2">
            <a:extLst>
              <a:ext uri="{FF2B5EF4-FFF2-40B4-BE49-F238E27FC236}">
                <a16:creationId xmlns:a16="http://schemas.microsoft.com/office/drawing/2014/main" id="{CD11984E-D6EE-5F9C-EA64-BCE9E9B98D58}"/>
              </a:ext>
            </a:extLst>
          </p:cNvPr>
          <p:cNvSpPr>
            <a:spLocks noGrp="1"/>
          </p:cNvSpPr>
          <p:nvPr>
            <p:ph sz="quarter" idx="12"/>
          </p:nvPr>
        </p:nvSpPr>
        <p:spPr>
          <a:xfrm>
            <a:off x="565150" y="1118501"/>
            <a:ext cx="11061700" cy="4418696"/>
          </a:xfrm>
        </p:spPr>
        <p:txBody>
          <a:bodyPr lIns="91440" tIns="45720" rIns="91440" bIns="45720" anchor="t"/>
          <a:lstStyle/>
          <a:p>
            <a:pPr>
              <a:buFont typeface="Calibri" panose="020B0604020202020204" pitchFamily="34" charset="0"/>
              <a:buChar char="-"/>
            </a:pPr>
            <a:r>
              <a:rPr lang="en-GB" sz="3200">
                <a:cs typeface="Arial"/>
              </a:rPr>
              <a:t>How did you get on? </a:t>
            </a:r>
          </a:p>
          <a:p>
            <a:pPr>
              <a:buFont typeface="Calibri" panose="020B0604020202020204" pitchFamily="34" charset="0"/>
              <a:buChar char="-"/>
            </a:pPr>
            <a:r>
              <a:rPr lang="en-GB" sz="3200">
                <a:cs typeface="Arial"/>
              </a:rPr>
              <a:t>Did any of the prices surprise you? </a:t>
            </a:r>
          </a:p>
          <a:p>
            <a:pPr>
              <a:buFont typeface="Calibri" panose="020B0604020202020204" pitchFamily="34" charset="0"/>
              <a:buChar char="-"/>
            </a:pPr>
            <a:r>
              <a:rPr lang="en-GB" sz="3200" b="1">
                <a:cs typeface="Arial"/>
              </a:rPr>
              <a:t>Discuss with the person next to you: if you were living on a limited budget, what would be the things you would prioritise paying for (aside from accommodation/bills)? </a:t>
            </a:r>
          </a:p>
          <a:p>
            <a:pPr>
              <a:buFont typeface="Calibri" panose="020B0604020202020204" pitchFamily="34" charset="0"/>
              <a:buChar char="-"/>
            </a:pPr>
            <a:endParaRPr lang="en-GB">
              <a:cs typeface="Arial"/>
            </a:endParaRPr>
          </a:p>
        </p:txBody>
      </p:sp>
      <p:pic>
        <p:nvPicPr>
          <p:cNvPr id="5" name="Graphic 4" descr="Dumbbell outline">
            <a:extLst>
              <a:ext uri="{FF2B5EF4-FFF2-40B4-BE49-F238E27FC236}">
                <a16:creationId xmlns:a16="http://schemas.microsoft.com/office/drawing/2014/main" id="{221F8AD7-602F-ACBD-F9A0-66347683D7C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2713" y="4076147"/>
            <a:ext cx="1433443" cy="1455530"/>
          </a:xfrm>
          <a:prstGeom prst="rect">
            <a:avLst/>
          </a:prstGeom>
        </p:spPr>
      </p:pic>
      <p:pic>
        <p:nvPicPr>
          <p:cNvPr id="6" name="Graphic 5" descr="Phone Vibration outline">
            <a:extLst>
              <a:ext uri="{FF2B5EF4-FFF2-40B4-BE49-F238E27FC236}">
                <a16:creationId xmlns:a16="http://schemas.microsoft.com/office/drawing/2014/main" id="{5931EC61-F014-8FC3-C3BE-028ABCA69DA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15930" y="4109279"/>
            <a:ext cx="1311965" cy="1378226"/>
          </a:xfrm>
          <a:prstGeom prst="rect">
            <a:avLst/>
          </a:prstGeom>
        </p:spPr>
      </p:pic>
      <p:pic>
        <p:nvPicPr>
          <p:cNvPr id="7" name="Graphic 6" descr="Aeroplane outline">
            <a:extLst>
              <a:ext uri="{FF2B5EF4-FFF2-40B4-BE49-F238E27FC236}">
                <a16:creationId xmlns:a16="http://schemas.microsoft.com/office/drawing/2014/main" id="{45076AFF-E3BC-EC20-C640-401DF01DDE1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71844" y="4308061"/>
            <a:ext cx="1179443" cy="1179443"/>
          </a:xfrm>
          <a:prstGeom prst="rect">
            <a:avLst/>
          </a:prstGeom>
        </p:spPr>
      </p:pic>
      <p:pic>
        <p:nvPicPr>
          <p:cNvPr id="8" name="Graphic 7" descr="Cosmetics outline">
            <a:extLst>
              <a:ext uri="{FF2B5EF4-FFF2-40B4-BE49-F238E27FC236}">
                <a16:creationId xmlns:a16="http://schemas.microsoft.com/office/drawing/2014/main" id="{4A698460-8DEE-B99A-C2C5-6A36E73883C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550453" y="4308061"/>
            <a:ext cx="1102139" cy="1135268"/>
          </a:xfrm>
          <a:prstGeom prst="rect">
            <a:avLst/>
          </a:prstGeom>
        </p:spPr>
      </p:pic>
      <p:pic>
        <p:nvPicPr>
          <p:cNvPr id="9" name="Graphic 8" descr="Burger and drink outline">
            <a:extLst>
              <a:ext uri="{FF2B5EF4-FFF2-40B4-BE49-F238E27FC236}">
                <a16:creationId xmlns:a16="http://schemas.microsoft.com/office/drawing/2014/main" id="{D03BEC5F-551F-823A-11E0-A6AB5CE50AB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986104" y="4352235"/>
            <a:ext cx="1267791" cy="1179443"/>
          </a:xfrm>
          <a:prstGeom prst="rect">
            <a:avLst/>
          </a:prstGeom>
        </p:spPr>
      </p:pic>
      <p:pic>
        <p:nvPicPr>
          <p:cNvPr id="10" name="Graphic 9" descr="Shirt outline">
            <a:extLst>
              <a:ext uri="{FF2B5EF4-FFF2-40B4-BE49-F238E27FC236}">
                <a16:creationId xmlns:a16="http://schemas.microsoft.com/office/drawing/2014/main" id="{3EF84EA8-A07D-56A8-3A13-84E72634BF5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554279" y="4087192"/>
            <a:ext cx="1367182" cy="1400312"/>
          </a:xfrm>
          <a:prstGeom prst="rect">
            <a:avLst/>
          </a:prstGeom>
        </p:spPr>
      </p:pic>
      <p:pic>
        <p:nvPicPr>
          <p:cNvPr id="11" name="Graphic 10" descr="Theatre outline">
            <a:extLst>
              <a:ext uri="{FF2B5EF4-FFF2-40B4-BE49-F238E27FC236}">
                <a16:creationId xmlns:a16="http://schemas.microsoft.com/office/drawing/2014/main" id="{B9D524C6-4325-40BB-B16F-EBEE8AFBADDA}"/>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0542104" y="4186582"/>
            <a:ext cx="1389269" cy="1389269"/>
          </a:xfrm>
          <a:prstGeom prst="rect">
            <a:avLst/>
          </a:prstGeom>
        </p:spPr>
      </p:pic>
    </p:spTree>
    <p:extLst>
      <p:ext uri="{BB962C8B-B14F-4D97-AF65-F5344CB8AC3E}">
        <p14:creationId xmlns:p14="http://schemas.microsoft.com/office/powerpoint/2010/main" val="2180913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D12E0D-AD2B-A90F-08E6-F99B28153C51}"/>
              </a:ext>
            </a:extLst>
          </p:cNvPr>
          <p:cNvSpPr>
            <a:spLocks noGrp="1"/>
          </p:cNvSpPr>
          <p:nvPr>
            <p:ph type="body" sz="quarter" idx="11"/>
          </p:nvPr>
        </p:nvSpPr>
        <p:spPr/>
        <p:txBody>
          <a:bodyPr lIns="91440" tIns="45720" rIns="91440" bIns="45720" anchor="ctr"/>
          <a:lstStyle/>
          <a:p>
            <a:r>
              <a:rPr lang="en-GB">
                <a:cs typeface="Arial"/>
              </a:rPr>
              <a:t>A final guess the price... </a:t>
            </a:r>
            <a:endParaRPr lang="en-GB"/>
          </a:p>
        </p:txBody>
      </p:sp>
      <p:sp>
        <p:nvSpPr>
          <p:cNvPr id="3" name="Content Placeholder 2">
            <a:extLst>
              <a:ext uri="{FF2B5EF4-FFF2-40B4-BE49-F238E27FC236}">
                <a16:creationId xmlns:a16="http://schemas.microsoft.com/office/drawing/2014/main" id="{0F8F12D4-8309-2E29-095B-AA904AB25ADC}"/>
              </a:ext>
            </a:extLst>
          </p:cNvPr>
          <p:cNvSpPr>
            <a:spLocks noGrp="1"/>
          </p:cNvSpPr>
          <p:nvPr>
            <p:ph sz="quarter" idx="12"/>
          </p:nvPr>
        </p:nvSpPr>
        <p:spPr>
          <a:xfrm>
            <a:off x="565150" y="1118501"/>
            <a:ext cx="8430644" cy="4418696"/>
          </a:xfrm>
        </p:spPr>
        <p:txBody>
          <a:bodyPr lIns="91440" tIns="45720" rIns="91440" bIns="45720" anchor="t"/>
          <a:lstStyle/>
          <a:p>
            <a:pPr marL="0" indent="0">
              <a:buNone/>
            </a:pPr>
            <a:r>
              <a:rPr lang="en-GB" sz="6000">
                <a:cs typeface="Arial"/>
              </a:rPr>
              <a:t>How much do you think it costs to pay for</a:t>
            </a:r>
            <a:endParaRPr lang="en-US"/>
          </a:p>
          <a:p>
            <a:pPr marL="0" indent="0">
              <a:buNone/>
            </a:pPr>
            <a:r>
              <a:rPr lang="en-GB" sz="6000">
                <a:cs typeface="Arial"/>
              </a:rPr>
              <a:t>tuition fees for</a:t>
            </a:r>
            <a:endParaRPr lang="en-GB">
              <a:cs typeface="Arial"/>
            </a:endParaRPr>
          </a:p>
          <a:p>
            <a:pPr marL="0" indent="0">
              <a:buNone/>
            </a:pPr>
            <a:r>
              <a:rPr lang="en-GB" sz="6000">
                <a:cs typeface="Arial"/>
              </a:rPr>
              <a:t>learning at university each year?</a:t>
            </a:r>
            <a:endParaRPr lang="en-GB">
              <a:cs typeface="Arial"/>
            </a:endParaRPr>
          </a:p>
        </p:txBody>
      </p:sp>
      <p:sp>
        <p:nvSpPr>
          <p:cNvPr id="5" name="Oval 4">
            <a:extLst>
              <a:ext uri="{FF2B5EF4-FFF2-40B4-BE49-F238E27FC236}">
                <a16:creationId xmlns:a16="http://schemas.microsoft.com/office/drawing/2014/main" id="{FA92534B-A66B-F455-CF5D-CD0DCE77ACCD}"/>
              </a:ext>
            </a:extLst>
          </p:cNvPr>
          <p:cNvSpPr/>
          <p:nvPr/>
        </p:nvSpPr>
        <p:spPr>
          <a:xfrm>
            <a:off x="1384505" y="1539993"/>
            <a:ext cx="4983212" cy="3577194"/>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4000">
              <a:solidFill>
                <a:srgbClr val="000000"/>
              </a:solidFill>
              <a:cs typeface="Arial"/>
            </a:endParaRPr>
          </a:p>
          <a:p>
            <a:pPr algn="ctr"/>
            <a:r>
              <a:rPr lang="en-GB" sz="4000">
                <a:solidFill>
                  <a:srgbClr val="000000"/>
                </a:solidFill>
                <a:cs typeface="Arial"/>
              </a:rPr>
              <a:t>In 2025-2026, the cost is £9535 per year! </a:t>
            </a:r>
            <a:r>
              <a:rPr lang="en-GB" sz="3200">
                <a:solidFill>
                  <a:srgbClr val="000000"/>
                </a:solidFill>
                <a:cs typeface="Arial"/>
              </a:rPr>
              <a:t> </a:t>
            </a:r>
            <a:endParaRPr lang="en-GB">
              <a:solidFill>
                <a:srgbClr val="000000"/>
              </a:solidFill>
              <a:cs typeface="Arial" panose="020B0604020202020204"/>
            </a:endParaRPr>
          </a:p>
          <a:p>
            <a:pPr algn="ctr"/>
            <a:endParaRPr lang="en-US">
              <a:solidFill>
                <a:srgbClr val="000000"/>
              </a:solidFill>
              <a:cs typeface="Arial"/>
            </a:endParaRPr>
          </a:p>
        </p:txBody>
      </p:sp>
      <p:pic>
        <p:nvPicPr>
          <p:cNvPr id="6" name="Picture 5">
            <a:extLst>
              <a:ext uri="{FF2B5EF4-FFF2-40B4-BE49-F238E27FC236}">
                <a16:creationId xmlns:a16="http://schemas.microsoft.com/office/drawing/2014/main" id="{6D0BECEA-CD51-9A3A-32F7-56B1A060F2B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65281" y="2190963"/>
            <a:ext cx="4048126" cy="2273667"/>
          </a:xfrm>
          <a:prstGeom prst="rect">
            <a:avLst/>
          </a:prstGeom>
        </p:spPr>
      </p:pic>
    </p:spTree>
    <p:extLst>
      <p:ext uri="{BB962C8B-B14F-4D97-AF65-F5344CB8AC3E}">
        <p14:creationId xmlns:p14="http://schemas.microsoft.com/office/powerpoint/2010/main" val="3684976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54F6B03-5E56-87B7-851A-6D762F7FA050}"/>
              </a:ext>
            </a:extLst>
          </p:cNvPr>
          <p:cNvSpPr>
            <a:spLocks noGrp="1"/>
          </p:cNvSpPr>
          <p:nvPr>
            <p:ph type="body" sz="quarter" idx="11"/>
          </p:nvPr>
        </p:nvSpPr>
        <p:spPr/>
        <p:txBody>
          <a:bodyPr lIns="91440" tIns="45720" rIns="91440" bIns="45720" anchor="ctr"/>
          <a:lstStyle/>
          <a:p>
            <a:r>
              <a:rPr lang="en-GB">
                <a:cs typeface="Arial"/>
              </a:rPr>
              <a:t>University costs: Watch the video to find out more </a:t>
            </a:r>
          </a:p>
        </p:txBody>
      </p:sp>
      <p:sp>
        <p:nvSpPr>
          <p:cNvPr id="4" name="Rectangle: Rounded Corners 3">
            <a:extLst>
              <a:ext uri="{FF2B5EF4-FFF2-40B4-BE49-F238E27FC236}">
                <a16:creationId xmlns:a16="http://schemas.microsoft.com/office/drawing/2014/main" id="{4A05079A-8AFB-AD59-CE1C-55E51C6ABAD3}"/>
              </a:ext>
            </a:extLst>
          </p:cNvPr>
          <p:cNvSpPr/>
          <p:nvPr/>
        </p:nvSpPr>
        <p:spPr>
          <a:xfrm>
            <a:off x="20432" y="1703383"/>
            <a:ext cx="2140450" cy="27549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aseline="0">
                <a:latin typeface="Arial"/>
              </a:rPr>
              <a:t>This is the cost of studying your course, paid directly to the university.</a:t>
            </a:r>
            <a:endParaRPr lang="en-GB" sz="1400"/>
          </a:p>
        </p:txBody>
      </p:sp>
      <p:sp>
        <p:nvSpPr>
          <p:cNvPr id="5" name="Rectangle: Rounded Corners 4">
            <a:extLst>
              <a:ext uri="{FF2B5EF4-FFF2-40B4-BE49-F238E27FC236}">
                <a16:creationId xmlns:a16="http://schemas.microsoft.com/office/drawing/2014/main" id="{1026B28E-7854-408D-6625-4F25BC1323B9}"/>
              </a:ext>
            </a:extLst>
          </p:cNvPr>
          <p:cNvSpPr/>
          <p:nvPr/>
        </p:nvSpPr>
        <p:spPr>
          <a:xfrm>
            <a:off x="10047294" y="1693945"/>
            <a:ext cx="2135029" cy="276406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baseline="0">
                <a:latin typeface="Arial"/>
              </a:rPr>
              <a:t>This is the cost of everything else – your </a:t>
            </a:r>
            <a:r>
              <a:rPr lang="en-GB">
                <a:latin typeface="Arial"/>
              </a:rPr>
              <a:t>accommodation, food</a:t>
            </a:r>
            <a:r>
              <a:rPr lang="en-GB" baseline="0">
                <a:latin typeface="Arial"/>
              </a:rPr>
              <a:t>, phone bill, hobbies, etc.</a:t>
            </a:r>
            <a:endParaRPr lang="en-GB" sz="1400">
              <a:cs typeface="Arial"/>
            </a:endParaRPr>
          </a:p>
        </p:txBody>
      </p:sp>
      <p:sp>
        <p:nvSpPr>
          <p:cNvPr id="9" name="Rectangle: Rounded Corners 8">
            <a:extLst>
              <a:ext uri="{FF2B5EF4-FFF2-40B4-BE49-F238E27FC236}">
                <a16:creationId xmlns:a16="http://schemas.microsoft.com/office/drawing/2014/main" id="{DD3E2B19-9BC4-CE5E-1FC1-6983F342B1B2}"/>
              </a:ext>
            </a:extLst>
          </p:cNvPr>
          <p:cNvSpPr/>
          <p:nvPr/>
        </p:nvSpPr>
        <p:spPr>
          <a:xfrm>
            <a:off x="29933" y="1191951"/>
            <a:ext cx="1930542" cy="516808"/>
          </a:xfrm>
          <a:prstGeom prst="round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cs typeface="Arial"/>
              </a:rPr>
              <a:t>Tuition fees</a:t>
            </a:r>
            <a:endParaRPr lang="en-GB">
              <a:solidFill>
                <a:schemeClr val="tx1"/>
              </a:solidFill>
            </a:endParaRPr>
          </a:p>
        </p:txBody>
      </p:sp>
      <p:sp>
        <p:nvSpPr>
          <p:cNvPr id="10" name="Rectangle: Rounded Corners 9">
            <a:extLst>
              <a:ext uri="{FF2B5EF4-FFF2-40B4-BE49-F238E27FC236}">
                <a16:creationId xmlns:a16="http://schemas.microsoft.com/office/drawing/2014/main" id="{C3A86C00-3E4D-A5E0-5852-F985CA11A320}"/>
              </a:ext>
            </a:extLst>
          </p:cNvPr>
          <p:cNvSpPr/>
          <p:nvPr/>
        </p:nvSpPr>
        <p:spPr>
          <a:xfrm>
            <a:off x="10270208" y="1192500"/>
            <a:ext cx="1753972" cy="495467"/>
          </a:xfrm>
          <a:prstGeom prst="roundRec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a:solidFill>
                  <a:schemeClr val="tx1"/>
                </a:solidFill>
                <a:cs typeface="Arial"/>
              </a:rPr>
              <a:t>Cost of living</a:t>
            </a:r>
            <a:endParaRPr lang="en-GB">
              <a:solidFill>
                <a:schemeClr val="tx1"/>
              </a:solidFill>
            </a:endParaRPr>
          </a:p>
        </p:txBody>
      </p:sp>
      <p:pic>
        <p:nvPicPr>
          <p:cNvPr id="3" name="Online Media 5" title="Student Finance Explained 2025 to 2026">
            <a:hlinkClick r:id="" action="ppaction://media"/>
            <a:extLst>
              <a:ext uri="{FF2B5EF4-FFF2-40B4-BE49-F238E27FC236}">
                <a16:creationId xmlns:a16="http://schemas.microsoft.com/office/drawing/2014/main" id="{C8A4C5EA-271A-0F36-98D1-8D5CE0BC1844}"/>
              </a:ext>
            </a:extLst>
          </p:cNvPr>
          <p:cNvPicPr>
            <a:picLocks noRot="1" noChangeAspect="1"/>
          </p:cNvPicPr>
          <p:nvPr>
            <a:videoFile r:link="rId1"/>
          </p:nvPr>
        </p:nvPicPr>
        <p:blipFill>
          <a:blip r:embed="rId4"/>
          <a:stretch>
            <a:fillRect/>
          </a:stretch>
        </p:blipFill>
        <p:spPr>
          <a:xfrm>
            <a:off x="2260444" y="1212760"/>
            <a:ext cx="7671112" cy="4330790"/>
          </a:xfrm>
          <a:prstGeom prst="rect">
            <a:avLst/>
          </a:prstGeom>
        </p:spPr>
      </p:pic>
    </p:spTree>
    <p:extLst>
      <p:ext uri="{BB962C8B-B14F-4D97-AF65-F5344CB8AC3E}">
        <p14:creationId xmlns:p14="http://schemas.microsoft.com/office/powerpoint/2010/main" val="352587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3"/>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
                                        </p:tgtEl>
                                      </p:cBhvr>
                                    </p:cmd>
                                  </p:childTnLst>
                                </p:cTn>
                              </p:par>
                            </p:childTnLst>
                          </p:cTn>
                        </p:par>
                      </p:childTnLst>
                    </p:cTn>
                  </p:par>
                </p:childTnLst>
              </p:cTn>
              <p:nextCondLst>
                <p:cond evt="onClick" delay="0">
                  <p:tgtEl>
                    <p:spTgt spid="3"/>
                  </p:tgtEl>
                </p:cond>
              </p:nextCondLst>
            </p:seq>
            <p:video>
              <p:cMediaNode vol="80000">
                <p:cTn id="12" fill="hold" display="0">
                  <p:stCondLst>
                    <p:cond delay="indefinite"/>
                  </p:stCondLst>
                </p:cTn>
                <p:tgtEl>
                  <p:spTgt spid="3"/>
                </p:tgtEl>
              </p:cMediaNode>
            </p:vide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8C334-A140-1040-A4C2-0C23236562D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3D20C17-99EB-2E45-CA49-19E97186BEAE}"/>
              </a:ext>
            </a:extLst>
          </p:cNvPr>
          <p:cNvSpPr>
            <a:spLocks noGrp="1"/>
          </p:cNvSpPr>
          <p:nvPr>
            <p:ph type="body" sz="quarter" idx="11"/>
          </p:nvPr>
        </p:nvSpPr>
        <p:spPr/>
        <p:txBody>
          <a:bodyPr lIns="91440" tIns="45720" rIns="91440" bIns="45720" anchor="ctr"/>
          <a:lstStyle/>
          <a:p>
            <a:r>
              <a:rPr lang="en-GB">
                <a:cs typeface="Arial"/>
              </a:rPr>
              <a:t>Available funding: Student Finance </a:t>
            </a:r>
          </a:p>
        </p:txBody>
      </p:sp>
      <p:sp>
        <p:nvSpPr>
          <p:cNvPr id="1118" name="TextBox 1117">
            <a:extLst>
              <a:ext uri="{FF2B5EF4-FFF2-40B4-BE49-F238E27FC236}">
                <a16:creationId xmlns:a16="http://schemas.microsoft.com/office/drawing/2014/main" id="{C6575DD5-D40D-2E7A-70D8-F87ACA91EA37}"/>
              </a:ext>
            </a:extLst>
          </p:cNvPr>
          <p:cNvSpPr txBox="1"/>
          <p:nvPr/>
        </p:nvSpPr>
        <p:spPr>
          <a:xfrm>
            <a:off x="563181" y="1406357"/>
            <a:ext cx="2831519" cy="83099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400">
                <a:cs typeface="Arial"/>
              </a:rPr>
              <a:t>How can you pay for the tuition fees? </a:t>
            </a:r>
            <a:endParaRPr lang="en-GB" sz="2400"/>
          </a:p>
        </p:txBody>
      </p:sp>
      <p:sp>
        <p:nvSpPr>
          <p:cNvPr id="1119" name="TextBox 1118">
            <a:extLst>
              <a:ext uri="{FF2B5EF4-FFF2-40B4-BE49-F238E27FC236}">
                <a16:creationId xmlns:a16="http://schemas.microsoft.com/office/drawing/2014/main" id="{28611206-F429-2C92-3583-843DC903FF3B}"/>
              </a:ext>
            </a:extLst>
          </p:cNvPr>
          <p:cNvSpPr txBox="1"/>
          <p:nvPr/>
        </p:nvSpPr>
        <p:spPr>
          <a:xfrm>
            <a:off x="563180" y="3553887"/>
            <a:ext cx="2831519" cy="12003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400">
                <a:cs typeface="Arial"/>
              </a:rPr>
              <a:t>What help can you get with living costs? </a:t>
            </a:r>
          </a:p>
        </p:txBody>
      </p:sp>
      <p:sp>
        <p:nvSpPr>
          <p:cNvPr id="1120" name="TextBox 1119">
            <a:extLst>
              <a:ext uri="{FF2B5EF4-FFF2-40B4-BE49-F238E27FC236}">
                <a16:creationId xmlns:a16="http://schemas.microsoft.com/office/drawing/2014/main" id="{B90CCE8B-6423-603F-C67C-83262FC267E9}"/>
              </a:ext>
            </a:extLst>
          </p:cNvPr>
          <p:cNvSpPr txBox="1"/>
          <p:nvPr/>
        </p:nvSpPr>
        <p:spPr>
          <a:xfrm>
            <a:off x="6305278" y="1087793"/>
            <a:ext cx="5351980" cy="1938992"/>
          </a:xfrm>
          <a:prstGeom prst="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GB" sz="2400">
                <a:solidFill>
                  <a:srgbClr val="000000"/>
                </a:solidFill>
                <a:cs typeface="Arial"/>
              </a:rPr>
              <a:t>Tuition fee loan </a:t>
            </a:r>
            <a:endParaRPr lang="en-US">
              <a:solidFill>
                <a:srgbClr val="000000"/>
              </a:solidFill>
              <a:cs typeface="Arial" panose="020B0604020202020204"/>
            </a:endParaRPr>
          </a:p>
          <a:p>
            <a:pPr marL="342900" indent="-342900">
              <a:buFont typeface="Arial"/>
              <a:buChar char="•"/>
            </a:pPr>
            <a:r>
              <a:rPr lang="en-GB" sz="2400">
                <a:solidFill>
                  <a:srgbClr val="000000"/>
                </a:solidFill>
                <a:cs typeface="Arial"/>
              </a:rPr>
              <a:t>Paid to university </a:t>
            </a:r>
            <a:endParaRPr lang="en-GB">
              <a:solidFill>
                <a:srgbClr val="000000"/>
              </a:solidFill>
              <a:cs typeface="Arial"/>
            </a:endParaRPr>
          </a:p>
          <a:p>
            <a:pPr marL="342900" indent="-342900">
              <a:buFont typeface="Arial"/>
              <a:buChar char="•"/>
            </a:pPr>
            <a:r>
              <a:rPr lang="en-GB" sz="2400">
                <a:solidFill>
                  <a:srgbClr val="000000"/>
                </a:solidFill>
                <a:cs typeface="Arial"/>
              </a:rPr>
              <a:t>Everyone can access</a:t>
            </a:r>
            <a:endParaRPr lang="en-GB">
              <a:solidFill>
                <a:srgbClr val="000000"/>
              </a:solidFill>
              <a:cs typeface="Arial"/>
            </a:endParaRPr>
          </a:p>
          <a:p>
            <a:pPr marL="342900" indent="-342900">
              <a:buFont typeface="Arial"/>
              <a:buChar char="•"/>
            </a:pPr>
            <a:r>
              <a:rPr lang="en-GB" sz="2400">
                <a:solidFill>
                  <a:srgbClr val="000000"/>
                </a:solidFill>
                <a:cs typeface="Arial"/>
              </a:rPr>
              <a:t>Pay back when earning over a certain amount </a:t>
            </a:r>
          </a:p>
        </p:txBody>
      </p:sp>
      <p:sp>
        <p:nvSpPr>
          <p:cNvPr id="1121" name="TextBox 1120">
            <a:extLst>
              <a:ext uri="{FF2B5EF4-FFF2-40B4-BE49-F238E27FC236}">
                <a16:creationId xmlns:a16="http://schemas.microsoft.com/office/drawing/2014/main" id="{94E871A4-912E-099D-B7A3-909A07AF41F5}"/>
              </a:ext>
            </a:extLst>
          </p:cNvPr>
          <p:cNvSpPr txBox="1"/>
          <p:nvPr/>
        </p:nvSpPr>
        <p:spPr>
          <a:xfrm>
            <a:off x="6309185" y="3432408"/>
            <a:ext cx="5324626" cy="2308324"/>
          </a:xfrm>
          <a:prstGeom prst="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GB" sz="2400">
                <a:solidFill>
                  <a:srgbClr val="000000"/>
                </a:solidFill>
                <a:cs typeface="Arial"/>
              </a:rPr>
              <a:t>Maintenance loan available </a:t>
            </a:r>
          </a:p>
          <a:p>
            <a:pPr marL="342900" indent="-342900">
              <a:buFont typeface="Arial"/>
              <a:buChar char="•"/>
            </a:pPr>
            <a:r>
              <a:rPr lang="en-GB" sz="2400">
                <a:solidFill>
                  <a:srgbClr val="000000"/>
                </a:solidFill>
                <a:cs typeface="Arial"/>
              </a:rPr>
              <a:t>Everyone can access some </a:t>
            </a:r>
          </a:p>
          <a:p>
            <a:pPr marL="342900" indent="-342900">
              <a:buFont typeface="Arial"/>
              <a:buChar char="•"/>
            </a:pPr>
            <a:r>
              <a:rPr lang="en-GB" sz="2400">
                <a:solidFill>
                  <a:srgbClr val="000000"/>
                </a:solidFill>
                <a:cs typeface="Arial"/>
              </a:rPr>
              <a:t>Household requirements for maximum amounts </a:t>
            </a:r>
          </a:p>
          <a:p>
            <a:pPr marL="342900" indent="-342900">
              <a:buFont typeface="Arial"/>
              <a:buChar char="•"/>
            </a:pPr>
            <a:r>
              <a:rPr lang="en-GB" sz="2400">
                <a:solidFill>
                  <a:srgbClr val="000000"/>
                </a:solidFill>
                <a:cs typeface="Arial"/>
              </a:rPr>
              <a:t>Pay back when earning over a certain amount </a:t>
            </a:r>
            <a:endParaRPr lang="en-GB">
              <a:solidFill>
                <a:srgbClr val="000000"/>
              </a:solidFill>
              <a:cs typeface="Arial"/>
            </a:endParaRPr>
          </a:p>
        </p:txBody>
      </p:sp>
      <p:sp>
        <p:nvSpPr>
          <p:cNvPr id="1123" name="Arrow: Right 1122">
            <a:extLst>
              <a:ext uri="{FF2B5EF4-FFF2-40B4-BE49-F238E27FC236}">
                <a16:creationId xmlns:a16="http://schemas.microsoft.com/office/drawing/2014/main" id="{3F803A19-F0FA-101E-56C9-38405B384BCD}"/>
              </a:ext>
            </a:extLst>
          </p:cNvPr>
          <p:cNvSpPr/>
          <p:nvPr/>
        </p:nvSpPr>
        <p:spPr>
          <a:xfrm>
            <a:off x="4429193" y="1597673"/>
            <a:ext cx="1233846" cy="45873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26" name="Arrow: Right 1125">
            <a:extLst>
              <a:ext uri="{FF2B5EF4-FFF2-40B4-BE49-F238E27FC236}">
                <a16:creationId xmlns:a16="http://schemas.microsoft.com/office/drawing/2014/main" id="{93BAB12F-2C12-F5DA-A00D-D8B8F8C05352}"/>
              </a:ext>
            </a:extLst>
          </p:cNvPr>
          <p:cNvSpPr/>
          <p:nvPr/>
        </p:nvSpPr>
        <p:spPr>
          <a:xfrm>
            <a:off x="4429192" y="3801610"/>
            <a:ext cx="1233846" cy="45873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5441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8" grpId="0" animBg="1"/>
      <p:bldP spid="1119" grpId="0" animBg="1"/>
      <p:bldP spid="1120" grpId="0" animBg="1"/>
      <p:bldP spid="1121" grpId="0" animBg="1"/>
      <p:bldP spid="1123" grpId="0" animBg="1"/>
      <p:bldP spid="112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AC1B7D-AFE0-58BC-1B97-992C606BF8E1}"/>
              </a:ext>
            </a:extLst>
          </p:cNvPr>
          <p:cNvSpPr>
            <a:spLocks noGrp="1"/>
          </p:cNvSpPr>
          <p:nvPr>
            <p:ph type="body" sz="quarter" idx="11"/>
          </p:nvPr>
        </p:nvSpPr>
        <p:spPr/>
        <p:txBody>
          <a:bodyPr lIns="91440" tIns="45720" rIns="91440" bIns="45720" anchor="ctr"/>
          <a:lstStyle/>
          <a:p>
            <a:r>
              <a:rPr lang="en-GB">
                <a:cs typeface="Arial"/>
              </a:rPr>
              <a:t>Student finance: Repaying the loans</a:t>
            </a:r>
            <a:endParaRPr lang="en-GB"/>
          </a:p>
        </p:txBody>
      </p:sp>
      <p:sp>
        <p:nvSpPr>
          <p:cNvPr id="4" name="Rectangle: Rounded Corners 3">
            <a:extLst>
              <a:ext uri="{FF2B5EF4-FFF2-40B4-BE49-F238E27FC236}">
                <a16:creationId xmlns:a16="http://schemas.microsoft.com/office/drawing/2014/main" id="{A04627F4-D7C1-A5D3-5FB2-4D340ADAB5D7}"/>
              </a:ext>
            </a:extLst>
          </p:cNvPr>
          <p:cNvSpPr/>
          <p:nvPr/>
        </p:nvSpPr>
        <p:spPr>
          <a:xfrm>
            <a:off x="719366" y="1476904"/>
            <a:ext cx="5033733" cy="1637093"/>
          </a:xfrm>
          <a:prstGeom prst="roundRect">
            <a:avLst>
              <a:gd name="adj" fmla="val 6740"/>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50000"/>
              </a:lnSpc>
            </a:pPr>
            <a:r>
              <a:rPr lang="en-GB" sz="2400" b="1">
                <a:solidFill>
                  <a:srgbClr val="000000"/>
                </a:solidFill>
                <a:cs typeface="Arial"/>
              </a:rPr>
              <a:t>£9535 </a:t>
            </a:r>
            <a:r>
              <a:rPr lang="en-GB" sz="2400">
                <a:solidFill>
                  <a:srgbClr val="000000"/>
                </a:solidFill>
                <a:cs typeface="Arial"/>
              </a:rPr>
              <a:t>per year from 2025-26.</a:t>
            </a:r>
            <a:endParaRPr lang="en-GB" sz="2400" b="1">
              <a:solidFill>
                <a:srgbClr val="000000"/>
              </a:solidFill>
              <a:cs typeface="Arial"/>
            </a:endParaRPr>
          </a:p>
        </p:txBody>
      </p:sp>
      <p:sp>
        <p:nvSpPr>
          <p:cNvPr id="5" name="Rectangle: Rounded Corners 4">
            <a:extLst>
              <a:ext uri="{FF2B5EF4-FFF2-40B4-BE49-F238E27FC236}">
                <a16:creationId xmlns:a16="http://schemas.microsoft.com/office/drawing/2014/main" id="{5239A118-78F1-B04B-2358-66FA208B4A00}"/>
              </a:ext>
            </a:extLst>
          </p:cNvPr>
          <p:cNvSpPr/>
          <p:nvPr/>
        </p:nvSpPr>
        <p:spPr>
          <a:xfrm>
            <a:off x="463273" y="1228046"/>
            <a:ext cx="2051327" cy="497716"/>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400" b="1">
                <a:solidFill>
                  <a:schemeClr val="tx1"/>
                </a:solidFill>
              </a:rPr>
              <a:t>Tuition Loan</a:t>
            </a:r>
          </a:p>
        </p:txBody>
      </p:sp>
      <p:sp>
        <p:nvSpPr>
          <p:cNvPr id="6" name="Rectangle: Rounded Corners 5">
            <a:extLst>
              <a:ext uri="{FF2B5EF4-FFF2-40B4-BE49-F238E27FC236}">
                <a16:creationId xmlns:a16="http://schemas.microsoft.com/office/drawing/2014/main" id="{E99A7FB3-AB3B-9DBD-90B9-39DA658B41B5}"/>
              </a:ext>
            </a:extLst>
          </p:cNvPr>
          <p:cNvSpPr/>
          <p:nvPr/>
        </p:nvSpPr>
        <p:spPr>
          <a:xfrm>
            <a:off x="719365" y="3830259"/>
            <a:ext cx="5033733" cy="1637092"/>
          </a:xfrm>
          <a:prstGeom prst="roundRect">
            <a:avLst>
              <a:gd name="adj" fmla="val 6740"/>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R="0" lvl="0" defTabSz="914400" rtl="0" eaLnBrk="1" fontAlgn="auto" latinLnBrk="0" hangingPunct="1">
              <a:lnSpc>
                <a:spcPct val="150000"/>
              </a:lnSpc>
              <a:spcBef>
                <a:spcPts val="0"/>
              </a:spcBef>
              <a:spcAft>
                <a:spcPts val="0"/>
              </a:spcAft>
              <a:buClrTx/>
              <a:buSzTx/>
              <a:tabLst/>
              <a:defRPr/>
            </a:pPr>
            <a:r>
              <a:rPr lang="en-GB" sz="2400">
                <a:solidFill>
                  <a:srgbClr val="000000"/>
                </a:solidFill>
                <a:cs typeface="Arial"/>
              </a:rPr>
              <a:t>Between </a:t>
            </a:r>
            <a:r>
              <a:rPr lang="en-GB" sz="2400" b="1">
                <a:solidFill>
                  <a:srgbClr val="000000"/>
                </a:solidFill>
                <a:cs typeface="Arial"/>
              </a:rPr>
              <a:t>£3,790 </a:t>
            </a:r>
            <a:r>
              <a:rPr lang="en-GB" sz="2400">
                <a:solidFill>
                  <a:srgbClr val="000000"/>
                </a:solidFill>
                <a:cs typeface="Arial"/>
              </a:rPr>
              <a:t>and </a:t>
            </a:r>
            <a:r>
              <a:rPr lang="en-GB" sz="2400" b="1">
                <a:solidFill>
                  <a:srgbClr val="000000"/>
                </a:solidFill>
                <a:cs typeface="Arial"/>
              </a:rPr>
              <a:t>£13,348</a:t>
            </a:r>
            <a:r>
              <a:rPr kumimoji="0" lang="en-GB" sz="2400" b="1" i="0" u="none" strike="noStrike" kern="1200" cap="none" spc="0" normalizeH="0" baseline="0" noProof="0">
                <a:ln>
                  <a:noFill/>
                </a:ln>
                <a:solidFill>
                  <a:srgbClr val="000000"/>
                </a:solidFill>
                <a:effectLst/>
                <a:uLnTx/>
                <a:uFillTx/>
                <a:latin typeface="Arial" panose="020B0604020202020204"/>
                <a:ea typeface="+mn-ea"/>
                <a:cs typeface="Arial"/>
              </a:rPr>
              <a:t> </a:t>
            </a:r>
            <a:r>
              <a:rPr lang="en-GB" sz="2400">
                <a:solidFill>
                  <a:srgbClr val="000000"/>
                </a:solidFill>
                <a:latin typeface="Arial" panose="020B0604020202020204"/>
                <a:cs typeface="Arial"/>
              </a:rPr>
              <a:t>per year.</a:t>
            </a:r>
            <a:endParaRPr lang="en-US" sz="2400" u="none" strike="noStrike" kern="1200" cap="none" spc="0" normalizeH="0" baseline="0" noProof="0">
              <a:ln>
                <a:noFill/>
              </a:ln>
              <a:solidFill>
                <a:srgbClr val="000000"/>
              </a:solidFill>
              <a:effectLst/>
              <a:uLnTx/>
              <a:uFillTx/>
              <a:latin typeface="Arial" panose="020B0604020202020204"/>
              <a:cs typeface="Arial"/>
            </a:endParaRPr>
          </a:p>
        </p:txBody>
      </p:sp>
      <p:sp>
        <p:nvSpPr>
          <p:cNvPr id="7" name="Rectangle: Rounded Corners 6">
            <a:extLst>
              <a:ext uri="{FF2B5EF4-FFF2-40B4-BE49-F238E27FC236}">
                <a16:creationId xmlns:a16="http://schemas.microsoft.com/office/drawing/2014/main" id="{ABB0BFBB-B87D-22A5-8A23-E757A1DC1085}"/>
              </a:ext>
            </a:extLst>
          </p:cNvPr>
          <p:cNvSpPr/>
          <p:nvPr/>
        </p:nvSpPr>
        <p:spPr>
          <a:xfrm>
            <a:off x="549535" y="3480760"/>
            <a:ext cx="3838433" cy="468961"/>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400" b="1">
                <a:solidFill>
                  <a:schemeClr val="tx1"/>
                </a:solidFill>
              </a:rPr>
              <a:t>Maintenance Loan</a:t>
            </a:r>
          </a:p>
        </p:txBody>
      </p:sp>
      <p:sp>
        <p:nvSpPr>
          <p:cNvPr id="8" name="Rectangle: Rounded Corners 7">
            <a:extLst>
              <a:ext uri="{FF2B5EF4-FFF2-40B4-BE49-F238E27FC236}">
                <a16:creationId xmlns:a16="http://schemas.microsoft.com/office/drawing/2014/main" id="{AB84BDB1-12FE-4A4C-8582-C6D6333FAD4E}"/>
              </a:ext>
            </a:extLst>
          </p:cNvPr>
          <p:cNvSpPr/>
          <p:nvPr/>
        </p:nvSpPr>
        <p:spPr>
          <a:xfrm>
            <a:off x="6438901" y="1476904"/>
            <a:ext cx="5033733" cy="3990447"/>
          </a:xfrm>
          <a:prstGeom prst="roundRect">
            <a:avLst>
              <a:gd name="adj" fmla="val 6740"/>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50000"/>
              </a:lnSpc>
            </a:pPr>
            <a:r>
              <a:rPr lang="en-GB" sz="2400">
                <a:solidFill>
                  <a:srgbClr val="000000"/>
                </a:solidFill>
                <a:cs typeface="Arial"/>
              </a:rPr>
              <a:t>You only pay back 9% of what you earn over £25,000. Then, after 40 years, it disappears!</a:t>
            </a:r>
            <a:endParaRPr lang="en-US"/>
          </a:p>
        </p:txBody>
      </p:sp>
      <p:sp>
        <p:nvSpPr>
          <p:cNvPr id="9" name="Rectangle: Rounded Corners 8">
            <a:extLst>
              <a:ext uri="{FF2B5EF4-FFF2-40B4-BE49-F238E27FC236}">
                <a16:creationId xmlns:a16="http://schemas.microsoft.com/office/drawing/2014/main" id="{CE02A90E-3552-C28C-9236-649E3BA92524}"/>
              </a:ext>
            </a:extLst>
          </p:cNvPr>
          <p:cNvSpPr/>
          <p:nvPr/>
        </p:nvSpPr>
        <p:spPr>
          <a:xfrm>
            <a:off x="6182808" y="1228046"/>
            <a:ext cx="2399217" cy="497716"/>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400" b="1">
                <a:solidFill>
                  <a:schemeClr val="tx1"/>
                </a:solidFill>
              </a:rPr>
              <a:t>Paying it Back</a:t>
            </a:r>
          </a:p>
        </p:txBody>
      </p:sp>
    </p:spTree>
    <p:extLst>
      <p:ext uri="{BB962C8B-B14F-4D97-AF65-F5344CB8AC3E}">
        <p14:creationId xmlns:p14="http://schemas.microsoft.com/office/powerpoint/2010/main" val="2017588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9EC0F40-A515-BC1C-5C47-660DBC12AB60}"/>
              </a:ext>
            </a:extLst>
          </p:cNvPr>
          <p:cNvSpPr>
            <a:spLocks noGrp="1"/>
          </p:cNvSpPr>
          <p:nvPr>
            <p:ph type="body" sz="quarter" idx="11"/>
          </p:nvPr>
        </p:nvSpPr>
        <p:spPr/>
        <p:txBody>
          <a:bodyPr lIns="91440" tIns="45720" rIns="91440" bIns="45720" anchor="ctr"/>
          <a:lstStyle/>
          <a:p>
            <a:r>
              <a:rPr lang="en-GB">
                <a:cs typeface="Arial"/>
              </a:rPr>
              <a:t>Student finance: Repaying the loans</a:t>
            </a:r>
            <a:endParaRPr lang="en-US"/>
          </a:p>
        </p:txBody>
      </p:sp>
      <p:sp>
        <p:nvSpPr>
          <p:cNvPr id="4" name="Rectangle: Rounded Corners 3">
            <a:extLst>
              <a:ext uri="{FF2B5EF4-FFF2-40B4-BE49-F238E27FC236}">
                <a16:creationId xmlns:a16="http://schemas.microsoft.com/office/drawing/2014/main" id="{F8C09CE4-9A7B-0F9F-FD9C-13D0F91765A4}"/>
              </a:ext>
            </a:extLst>
          </p:cNvPr>
          <p:cNvSpPr/>
          <p:nvPr/>
        </p:nvSpPr>
        <p:spPr>
          <a:xfrm>
            <a:off x="719365" y="1476904"/>
            <a:ext cx="5033733" cy="3990447"/>
          </a:xfrm>
          <a:prstGeom prst="roundRect">
            <a:avLst>
              <a:gd name="adj" fmla="val 6740"/>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50000"/>
              </a:lnSpc>
            </a:pPr>
            <a:r>
              <a:rPr lang="en-GB" sz="2400">
                <a:solidFill>
                  <a:srgbClr val="000000"/>
                </a:solidFill>
                <a:cs typeface="Arial"/>
              </a:rPr>
              <a:t>Imagine you earn £25,000 a year. Each month, your student loan will cost you:</a:t>
            </a:r>
          </a:p>
          <a:p>
            <a:pPr algn="ctr">
              <a:lnSpc>
                <a:spcPct val="150000"/>
              </a:lnSpc>
            </a:pPr>
            <a:endParaRPr lang="en-GB" sz="2400">
              <a:solidFill>
                <a:srgbClr val="000000"/>
              </a:solidFill>
              <a:cs typeface="Arial"/>
            </a:endParaRPr>
          </a:p>
          <a:p>
            <a:pPr algn="ctr">
              <a:lnSpc>
                <a:spcPct val="150000"/>
              </a:lnSpc>
            </a:pPr>
            <a:endParaRPr lang="en-GB" sz="2400">
              <a:solidFill>
                <a:srgbClr val="000000"/>
              </a:solidFill>
              <a:cs typeface="Arial"/>
            </a:endParaRPr>
          </a:p>
        </p:txBody>
      </p:sp>
      <p:sp>
        <p:nvSpPr>
          <p:cNvPr id="5" name="Rectangle: Rounded Corners 4">
            <a:extLst>
              <a:ext uri="{FF2B5EF4-FFF2-40B4-BE49-F238E27FC236}">
                <a16:creationId xmlns:a16="http://schemas.microsoft.com/office/drawing/2014/main" id="{F240ED8C-EA99-2232-7223-E65C61BDBFAB}"/>
              </a:ext>
            </a:extLst>
          </p:cNvPr>
          <p:cNvSpPr/>
          <p:nvPr/>
        </p:nvSpPr>
        <p:spPr>
          <a:xfrm>
            <a:off x="463273" y="1228046"/>
            <a:ext cx="1536978" cy="497716"/>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400" b="1">
                <a:solidFill>
                  <a:schemeClr val="tx1"/>
                </a:solidFill>
              </a:rPr>
              <a:t>Example</a:t>
            </a:r>
          </a:p>
        </p:txBody>
      </p:sp>
      <p:sp>
        <p:nvSpPr>
          <p:cNvPr id="6" name="Rectangle: Rounded Corners 5">
            <a:extLst>
              <a:ext uri="{FF2B5EF4-FFF2-40B4-BE49-F238E27FC236}">
                <a16:creationId xmlns:a16="http://schemas.microsoft.com/office/drawing/2014/main" id="{AB84BDB1-12FE-4A4C-8582-C6D6333FAD4E}"/>
              </a:ext>
            </a:extLst>
          </p:cNvPr>
          <p:cNvSpPr/>
          <p:nvPr/>
        </p:nvSpPr>
        <p:spPr>
          <a:xfrm>
            <a:off x="6438901" y="1476904"/>
            <a:ext cx="5033733" cy="3990447"/>
          </a:xfrm>
          <a:prstGeom prst="roundRect">
            <a:avLst>
              <a:gd name="adj" fmla="val 6740"/>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50000"/>
              </a:lnSpc>
            </a:pPr>
            <a:r>
              <a:rPr lang="en-GB" sz="2400">
                <a:solidFill>
                  <a:srgbClr val="000000"/>
                </a:solidFill>
                <a:cs typeface="Arial"/>
              </a:rPr>
              <a:t>You only pay back 9% of what you earn over £25,000. Then, after 40 years, it disappears!</a:t>
            </a:r>
          </a:p>
        </p:txBody>
      </p:sp>
      <p:sp>
        <p:nvSpPr>
          <p:cNvPr id="7" name="Rectangle: Rounded Corners 6">
            <a:extLst>
              <a:ext uri="{FF2B5EF4-FFF2-40B4-BE49-F238E27FC236}">
                <a16:creationId xmlns:a16="http://schemas.microsoft.com/office/drawing/2014/main" id="{CE02A90E-3552-C28C-9236-649E3BA92524}"/>
              </a:ext>
            </a:extLst>
          </p:cNvPr>
          <p:cNvSpPr/>
          <p:nvPr/>
        </p:nvSpPr>
        <p:spPr>
          <a:xfrm>
            <a:off x="6182808" y="1228046"/>
            <a:ext cx="2399217" cy="497716"/>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400" b="1">
                <a:solidFill>
                  <a:schemeClr val="tx1"/>
                </a:solidFill>
              </a:rPr>
              <a:t>Paying it Back</a:t>
            </a:r>
          </a:p>
        </p:txBody>
      </p:sp>
      <p:sp>
        <p:nvSpPr>
          <p:cNvPr id="8" name="Rectangle: Rounded Corners 7">
            <a:extLst>
              <a:ext uri="{FF2B5EF4-FFF2-40B4-BE49-F238E27FC236}">
                <a16:creationId xmlns:a16="http://schemas.microsoft.com/office/drawing/2014/main" id="{EC4DA4BA-C85C-4494-B2A3-D4C1DFE1E48C}"/>
              </a:ext>
            </a:extLst>
          </p:cNvPr>
          <p:cNvSpPr/>
          <p:nvPr/>
        </p:nvSpPr>
        <p:spPr>
          <a:xfrm>
            <a:off x="2143125" y="4076021"/>
            <a:ext cx="2186212" cy="962704"/>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4000" b="1">
                <a:solidFill>
                  <a:schemeClr val="tx1"/>
                </a:solidFill>
              </a:rPr>
              <a:t>£0</a:t>
            </a:r>
          </a:p>
        </p:txBody>
      </p:sp>
    </p:spTree>
    <p:extLst>
      <p:ext uri="{BB962C8B-B14F-4D97-AF65-F5344CB8AC3E}">
        <p14:creationId xmlns:p14="http://schemas.microsoft.com/office/powerpoint/2010/main" val="2263183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FEE968E-A361-AF15-7237-EDF98E69248C}"/>
              </a:ext>
            </a:extLst>
          </p:cNvPr>
          <p:cNvSpPr>
            <a:spLocks noGrp="1"/>
          </p:cNvSpPr>
          <p:nvPr>
            <p:ph type="body" sz="quarter" idx="11"/>
          </p:nvPr>
        </p:nvSpPr>
        <p:spPr/>
        <p:txBody>
          <a:bodyPr lIns="91440" tIns="45720" rIns="91440" bIns="45720" anchor="ctr"/>
          <a:lstStyle/>
          <a:p>
            <a:r>
              <a:rPr lang="en-GB">
                <a:cs typeface="Arial"/>
              </a:rPr>
              <a:t>Student finance: Repaying the loans</a:t>
            </a:r>
            <a:endParaRPr lang="en-US"/>
          </a:p>
        </p:txBody>
      </p:sp>
      <p:sp>
        <p:nvSpPr>
          <p:cNvPr id="4" name="Rectangle: Rounded Corners 3">
            <a:extLst>
              <a:ext uri="{FF2B5EF4-FFF2-40B4-BE49-F238E27FC236}">
                <a16:creationId xmlns:a16="http://schemas.microsoft.com/office/drawing/2014/main" id="{F8C09CE4-9A7B-0F9F-FD9C-13D0F91765A4}"/>
              </a:ext>
            </a:extLst>
          </p:cNvPr>
          <p:cNvSpPr/>
          <p:nvPr/>
        </p:nvSpPr>
        <p:spPr>
          <a:xfrm>
            <a:off x="719365" y="1476904"/>
            <a:ext cx="5033733" cy="3990447"/>
          </a:xfrm>
          <a:prstGeom prst="roundRect">
            <a:avLst>
              <a:gd name="adj" fmla="val 6740"/>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50000"/>
              </a:lnSpc>
            </a:pPr>
            <a:r>
              <a:rPr lang="en-GB" sz="2400">
                <a:solidFill>
                  <a:srgbClr val="000000"/>
                </a:solidFill>
                <a:cs typeface="Arial"/>
              </a:rPr>
              <a:t>Imagine you earn £30,000 a year. Each month, your student loan will cost you:</a:t>
            </a:r>
          </a:p>
          <a:p>
            <a:pPr algn="ctr">
              <a:lnSpc>
                <a:spcPct val="150000"/>
              </a:lnSpc>
            </a:pPr>
            <a:endParaRPr lang="en-GB" sz="2400">
              <a:solidFill>
                <a:srgbClr val="000000"/>
              </a:solidFill>
              <a:cs typeface="Arial"/>
            </a:endParaRPr>
          </a:p>
          <a:p>
            <a:pPr algn="ctr">
              <a:lnSpc>
                <a:spcPct val="150000"/>
              </a:lnSpc>
            </a:pPr>
            <a:endParaRPr lang="en-GB" sz="2400">
              <a:solidFill>
                <a:srgbClr val="000000"/>
              </a:solidFill>
              <a:cs typeface="Arial"/>
            </a:endParaRPr>
          </a:p>
        </p:txBody>
      </p:sp>
      <p:sp>
        <p:nvSpPr>
          <p:cNvPr id="5" name="Rectangle: Rounded Corners 4">
            <a:extLst>
              <a:ext uri="{FF2B5EF4-FFF2-40B4-BE49-F238E27FC236}">
                <a16:creationId xmlns:a16="http://schemas.microsoft.com/office/drawing/2014/main" id="{F240ED8C-EA99-2232-7223-E65C61BDBFAB}"/>
              </a:ext>
            </a:extLst>
          </p:cNvPr>
          <p:cNvSpPr/>
          <p:nvPr/>
        </p:nvSpPr>
        <p:spPr>
          <a:xfrm>
            <a:off x="463273" y="1228046"/>
            <a:ext cx="1536978" cy="497716"/>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400" b="1">
                <a:solidFill>
                  <a:schemeClr val="tx1"/>
                </a:solidFill>
              </a:rPr>
              <a:t>Example</a:t>
            </a:r>
          </a:p>
        </p:txBody>
      </p:sp>
      <p:sp>
        <p:nvSpPr>
          <p:cNvPr id="6" name="Rectangle: Rounded Corners 5">
            <a:extLst>
              <a:ext uri="{FF2B5EF4-FFF2-40B4-BE49-F238E27FC236}">
                <a16:creationId xmlns:a16="http://schemas.microsoft.com/office/drawing/2014/main" id="{AB84BDB1-12FE-4A4C-8582-C6D6333FAD4E}"/>
              </a:ext>
            </a:extLst>
          </p:cNvPr>
          <p:cNvSpPr/>
          <p:nvPr/>
        </p:nvSpPr>
        <p:spPr>
          <a:xfrm>
            <a:off x="6438901" y="1476904"/>
            <a:ext cx="5033733" cy="3990447"/>
          </a:xfrm>
          <a:prstGeom prst="roundRect">
            <a:avLst>
              <a:gd name="adj" fmla="val 6740"/>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50000"/>
              </a:lnSpc>
            </a:pPr>
            <a:r>
              <a:rPr lang="en-GB" sz="2400">
                <a:solidFill>
                  <a:srgbClr val="000000"/>
                </a:solidFill>
                <a:cs typeface="Arial"/>
              </a:rPr>
              <a:t>You only pay back 9% of what you earn over £25,000. Then, after 40 years, it disappears!</a:t>
            </a:r>
          </a:p>
        </p:txBody>
      </p:sp>
      <p:sp>
        <p:nvSpPr>
          <p:cNvPr id="7" name="Rectangle: Rounded Corners 6">
            <a:extLst>
              <a:ext uri="{FF2B5EF4-FFF2-40B4-BE49-F238E27FC236}">
                <a16:creationId xmlns:a16="http://schemas.microsoft.com/office/drawing/2014/main" id="{CE02A90E-3552-C28C-9236-649E3BA92524}"/>
              </a:ext>
            </a:extLst>
          </p:cNvPr>
          <p:cNvSpPr/>
          <p:nvPr/>
        </p:nvSpPr>
        <p:spPr>
          <a:xfrm>
            <a:off x="6182808" y="1228046"/>
            <a:ext cx="2399217" cy="497716"/>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400" b="1">
                <a:solidFill>
                  <a:schemeClr val="tx1"/>
                </a:solidFill>
              </a:rPr>
              <a:t>Paying it Back</a:t>
            </a:r>
          </a:p>
        </p:txBody>
      </p:sp>
      <p:sp>
        <p:nvSpPr>
          <p:cNvPr id="8" name="Rectangle: Rounded Corners 7">
            <a:extLst>
              <a:ext uri="{FF2B5EF4-FFF2-40B4-BE49-F238E27FC236}">
                <a16:creationId xmlns:a16="http://schemas.microsoft.com/office/drawing/2014/main" id="{EC4DA4BA-C85C-4494-B2A3-D4C1DFE1E48C}"/>
              </a:ext>
            </a:extLst>
          </p:cNvPr>
          <p:cNvSpPr/>
          <p:nvPr/>
        </p:nvSpPr>
        <p:spPr>
          <a:xfrm>
            <a:off x="2143125" y="4076021"/>
            <a:ext cx="2186212" cy="962704"/>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4000" b="1">
                <a:solidFill>
                  <a:schemeClr val="tx1"/>
                </a:solidFill>
              </a:rPr>
              <a:t>£37.50</a:t>
            </a:r>
          </a:p>
        </p:txBody>
      </p:sp>
    </p:spTree>
    <p:extLst>
      <p:ext uri="{BB962C8B-B14F-4D97-AF65-F5344CB8AC3E}">
        <p14:creationId xmlns:p14="http://schemas.microsoft.com/office/powerpoint/2010/main" val="3135181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98BE2B-A3D6-5E4E-9A14-0B89A7C2274B}"/>
              </a:ext>
            </a:extLst>
          </p:cNvPr>
          <p:cNvSpPr>
            <a:spLocks noGrp="1"/>
          </p:cNvSpPr>
          <p:nvPr>
            <p:ph type="body" sz="quarter" idx="11"/>
          </p:nvPr>
        </p:nvSpPr>
        <p:spPr>
          <a:xfrm>
            <a:off x="805139" y="3112052"/>
            <a:ext cx="4492417" cy="2246244"/>
          </a:xfrm>
        </p:spPr>
        <p:txBody>
          <a:bodyPr lIns="91440" tIns="45720" rIns="91440" bIns="45720" anchor="ctr"/>
          <a:lstStyle/>
          <a:p>
            <a:pPr marL="107950"/>
            <a:r>
              <a:rPr lang="en-US" dirty="0">
                <a:cs typeface="Arial"/>
              </a:rPr>
              <a:t>Get Set: </a:t>
            </a:r>
          </a:p>
          <a:p>
            <a:pPr marL="107950"/>
            <a:r>
              <a:rPr lang="en-US" dirty="0">
                <a:cs typeface="Arial"/>
              </a:rPr>
              <a:t>GCSE to HE</a:t>
            </a:r>
          </a:p>
          <a:p>
            <a:pPr marL="107950"/>
            <a:endParaRPr lang="en-US" i="1" dirty="0">
              <a:cs typeface="Arial"/>
            </a:endParaRPr>
          </a:p>
          <a:p>
            <a:pPr marL="107950"/>
            <a:r>
              <a:rPr lang="en-US" dirty="0">
                <a:cs typeface="Arial"/>
              </a:rPr>
              <a:t>Financial Support at University</a:t>
            </a:r>
            <a:endParaRPr lang="en-US" dirty="0"/>
          </a:p>
        </p:txBody>
      </p:sp>
    </p:spTree>
    <p:extLst>
      <p:ext uri="{BB962C8B-B14F-4D97-AF65-F5344CB8AC3E}">
        <p14:creationId xmlns:p14="http://schemas.microsoft.com/office/powerpoint/2010/main" val="779435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13B40-DD38-A5B7-8901-138820D8967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376AD94-2824-8C97-BB7D-51CA3779C597}"/>
              </a:ext>
            </a:extLst>
          </p:cNvPr>
          <p:cNvSpPr>
            <a:spLocks noGrp="1"/>
          </p:cNvSpPr>
          <p:nvPr>
            <p:ph type="body" sz="quarter" idx="11"/>
          </p:nvPr>
        </p:nvSpPr>
        <p:spPr>
          <a:noFill/>
        </p:spPr>
        <p:style>
          <a:lnRef idx="2">
            <a:schemeClr val="dk1"/>
          </a:lnRef>
          <a:fillRef idx="1">
            <a:schemeClr val="lt1"/>
          </a:fillRef>
          <a:effectRef idx="0">
            <a:schemeClr val="dk1"/>
          </a:effectRef>
          <a:fontRef idx="minor">
            <a:schemeClr val="dk1"/>
          </a:fontRef>
        </p:style>
        <p:txBody>
          <a:bodyPr lIns="91440" tIns="45720" rIns="91440" bIns="45720" anchor="ctr"/>
          <a:lstStyle/>
          <a:p>
            <a:r>
              <a:rPr lang="en-GB">
                <a:cs typeface="Arial"/>
              </a:rPr>
              <a:t>How else can you pay for your living costs?</a:t>
            </a:r>
          </a:p>
        </p:txBody>
      </p:sp>
      <p:sp>
        <p:nvSpPr>
          <p:cNvPr id="4" name="TextBox 3">
            <a:extLst>
              <a:ext uri="{FF2B5EF4-FFF2-40B4-BE49-F238E27FC236}">
                <a16:creationId xmlns:a16="http://schemas.microsoft.com/office/drawing/2014/main" id="{062D09B5-938C-9AE0-FF2D-07D8759E22C9}"/>
              </a:ext>
            </a:extLst>
          </p:cNvPr>
          <p:cNvSpPr txBox="1"/>
          <p:nvPr/>
        </p:nvSpPr>
        <p:spPr>
          <a:xfrm>
            <a:off x="221002" y="1486718"/>
            <a:ext cx="2831519" cy="1200329"/>
          </a:xfrm>
          <a:prstGeom prst="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400">
                <a:solidFill>
                  <a:srgbClr val="000000"/>
                </a:solidFill>
                <a:cs typeface="Arial"/>
              </a:rPr>
              <a:t>Bursaries and scholarships from universities </a:t>
            </a:r>
          </a:p>
        </p:txBody>
      </p:sp>
      <p:sp>
        <p:nvSpPr>
          <p:cNvPr id="6" name="TextBox 5">
            <a:extLst>
              <a:ext uri="{FF2B5EF4-FFF2-40B4-BE49-F238E27FC236}">
                <a16:creationId xmlns:a16="http://schemas.microsoft.com/office/drawing/2014/main" id="{AADC11FF-D149-C813-5B62-B7B462448B69}"/>
              </a:ext>
            </a:extLst>
          </p:cNvPr>
          <p:cNvSpPr txBox="1"/>
          <p:nvPr/>
        </p:nvSpPr>
        <p:spPr>
          <a:xfrm>
            <a:off x="3259147" y="1663414"/>
            <a:ext cx="2831519" cy="830997"/>
          </a:xfrm>
          <a:prstGeom prst="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400">
                <a:solidFill>
                  <a:srgbClr val="000000"/>
                </a:solidFill>
                <a:cs typeface="Arial"/>
              </a:rPr>
              <a:t>Working a part-time job </a:t>
            </a:r>
          </a:p>
        </p:txBody>
      </p:sp>
      <p:sp>
        <p:nvSpPr>
          <p:cNvPr id="8" name="TextBox 7">
            <a:extLst>
              <a:ext uri="{FF2B5EF4-FFF2-40B4-BE49-F238E27FC236}">
                <a16:creationId xmlns:a16="http://schemas.microsoft.com/office/drawing/2014/main" id="{0DCF8D10-78DB-F4DE-EBE3-B0A59C212A8B}"/>
              </a:ext>
            </a:extLst>
          </p:cNvPr>
          <p:cNvSpPr txBox="1"/>
          <p:nvPr/>
        </p:nvSpPr>
        <p:spPr>
          <a:xfrm>
            <a:off x="6305278" y="1111240"/>
            <a:ext cx="2831519" cy="2308324"/>
          </a:xfrm>
          <a:prstGeom prst="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400">
                <a:solidFill>
                  <a:srgbClr val="000000"/>
                </a:solidFill>
                <a:cs typeface="Arial"/>
              </a:rPr>
              <a:t>Support for specific groups </a:t>
            </a:r>
            <a:r>
              <a:rPr lang="en-GB" sz="2400" err="1">
                <a:solidFill>
                  <a:srgbClr val="000000"/>
                </a:solidFill>
                <a:cs typeface="Arial"/>
              </a:rPr>
              <a:t>eg</a:t>
            </a:r>
            <a:r>
              <a:rPr lang="en-GB" sz="2400">
                <a:solidFill>
                  <a:srgbClr val="000000"/>
                </a:solidFill>
                <a:cs typeface="Arial"/>
              </a:rPr>
              <a:t> parents/carers,  or those who are care experienced or have a disability </a:t>
            </a:r>
          </a:p>
        </p:txBody>
      </p:sp>
      <p:sp>
        <p:nvSpPr>
          <p:cNvPr id="10" name="TextBox 9">
            <a:extLst>
              <a:ext uri="{FF2B5EF4-FFF2-40B4-BE49-F238E27FC236}">
                <a16:creationId xmlns:a16="http://schemas.microsoft.com/office/drawing/2014/main" id="{C197B8E8-BCD2-214E-5296-5613913ADA09}"/>
              </a:ext>
            </a:extLst>
          </p:cNvPr>
          <p:cNvSpPr txBox="1"/>
          <p:nvPr/>
        </p:nvSpPr>
        <p:spPr>
          <a:xfrm>
            <a:off x="9271217" y="1479072"/>
            <a:ext cx="2831519" cy="1200329"/>
          </a:xfrm>
          <a:prstGeom prst="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400">
                <a:solidFill>
                  <a:srgbClr val="000000"/>
                </a:solidFill>
                <a:cs typeface="Arial"/>
              </a:rPr>
              <a:t>You could be eligible for an NHS bursary </a:t>
            </a:r>
          </a:p>
        </p:txBody>
      </p:sp>
      <p:pic>
        <p:nvPicPr>
          <p:cNvPr id="3" name="Graphic 2" descr="Coins outline">
            <a:extLst>
              <a:ext uri="{FF2B5EF4-FFF2-40B4-BE49-F238E27FC236}">
                <a16:creationId xmlns:a16="http://schemas.microsoft.com/office/drawing/2014/main" id="{21A5923E-FF9E-2616-6286-BE0591B22F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775260" y="3310749"/>
            <a:ext cx="1899138" cy="1910861"/>
          </a:xfrm>
          <a:prstGeom prst="rect">
            <a:avLst/>
          </a:prstGeom>
        </p:spPr>
      </p:pic>
      <p:pic>
        <p:nvPicPr>
          <p:cNvPr id="5" name="Graphic 4" descr="Briefcase outline">
            <a:extLst>
              <a:ext uri="{FF2B5EF4-FFF2-40B4-BE49-F238E27FC236}">
                <a16:creationId xmlns:a16="http://schemas.microsoft.com/office/drawing/2014/main" id="{5B0D22FB-A1B8-77B5-8A71-E18B3BC48B8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447944" y="3222401"/>
            <a:ext cx="1922584" cy="2086707"/>
          </a:xfrm>
          <a:prstGeom prst="rect">
            <a:avLst/>
          </a:prstGeom>
        </p:spPr>
      </p:pic>
      <p:pic>
        <p:nvPicPr>
          <p:cNvPr id="7" name="Graphic 6" descr="Piggy Bank outline">
            <a:extLst>
              <a:ext uri="{FF2B5EF4-FFF2-40B4-BE49-F238E27FC236}">
                <a16:creationId xmlns:a16="http://schemas.microsoft.com/office/drawing/2014/main" id="{02F02C39-52EC-8FE5-EACC-4DDD443C56A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707" y="3327231"/>
            <a:ext cx="1910861" cy="1899138"/>
          </a:xfrm>
          <a:prstGeom prst="rect">
            <a:avLst/>
          </a:prstGeom>
        </p:spPr>
      </p:pic>
      <p:pic>
        <p:nvPicPr>
          <p:cNvPr id="9" name="Graphic 8" descr="Hospital outline">
            <a:extLst>
              <a:ext uri="{FF2B5EF4-FFF2-40B4-BE49-F238E27FC236}">
                <a16:creationId xmlns:a16="http://schemas.microsoft.com/office/drawing/2014/main" id="{60EE0E54-9A00-B4DF-AE71-500ACBB2302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893598" y="3451427"/>
            <a:ext cx="1594338" cy="1641230"/>
          </a:xfrm>
          <a:prstGeom prst="rect">
            <a:avLst/>
          </a:prstGeom>
        </p:spPr>
      </p:pic>
    </p:spTree>
    <p:extLst>
      <p:ext uri="{BB962C8B-B14F-4D97-AF65-F5344CB8AC3E}">
        <p14:creationId xmlns:p14="http://schemas.microsoft.com/office/powerpoint/2010/main" val="806156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F2B944-B4C6-EC8A-459E-F8F16CEB7416}"/>
              </a:ext>
            </a:extLst>
          </p:cNvPr>
          <p:cNvSpPr>
            <a:spLocks noGrp="1"/>
          </p:cNvSpPr>
          <p:nvPr>
            <p:ph type="body" sz="quarter" idx="11"/>
          </p:nvPr>
        </p:nvSpPr>
        <p:spPr/>
        <p:txBody>
          <a:bodyPr lIns="91440" tIns="45720" rIns="91440" bIns="45720" anchor="ctr"/>
          <a:lstStyle/>
          <a:p>
            <a:r>
              <a:rPr lang="en-GB">
                <a:cs typeface="Arial"/>
              </a:rPr>
              <a:t>Where else can you look for information? </a:t>
            </a:r>
            <a:endParaRPr lang="en-GB"/>
          </a:p>
        </p:txBody>
      </p:sp>
      <p:sp>
        <p:nvSpPr>
          <p:cNvPr id="4" name="TextBox 3">
            <a:extLst>
              <a:ext uri="{FF2B5EF4-FFF2-40B4-BE49-F238E27FC236}">
                <a16:creationId xmlns:a16="http://schemas.microsoft.com/office/drawing/2014/main" id="{5E8595BE-CB73-2990-372E-A71DAFC0AA2F}"/>
              </a:ext>
            </a:extLst>
          </p:cNvPr>
          <p:cNvSpPr txBox="1"/>
          <p:nvPr/>
        </p:nvSpPr>
        <p:spPr>
          <a:xfrm>
            <a:off x="1334052" y="1400313"/>
            <a:ext cx="9037982"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solidFill>
                  <a:schemeClr val="accent3">
                    <a:lumMod val="10000"/>
                  </a:schemeClr>
                </a:solidFill>
                <a:hlinkClick r:id="rId2">
                  <a:extLst>
                    <a:ext uri="{A12FA001-AC4F-418D-AE19-62706E023703}">
                      <ahyp:hlinkClr xmlns:ahyp="http://schemas.microsoft.com/office/drawing/2018/hyperlinkcolor" val="tx"/>
                    </a:ext>
                  </a:extLst>
                </a:hlinkClick>
              </a:rPr>
              <a:t>www.gov.uk/studentfinance</a:t>
            </a:r>
            <a:r>
              <a:rPr lang="en-US" sz="2800">
                <a:solidFill>
                  <a:schemeClr val="accent3">
                    <a:lumMod val="10000"/>
                  </a:schemeClr>
                </a:solidFill>
              </a:rPr>
              <a:t> </a:t>
            </a:r>
            <a:endParaRPr lang="en-US" sz="2800">
              <a:solidFill>
                <a:schemeClr val="accent3">
                  <a:lumMod val="10000"/>
                </a:schemeClr>
              </a:solidFill>
              <a:cs typeface="Arial"/>
            </a:endParaRPr>
          </a:p>
          <a:p>
            <a:endParaRPr lang="en-US" sz="2800">
              <a:solidFill>
                <a:schemeClr val="accent3">
                  <a:lumMod val="10000"/>
                </a:schemeClr>
              </a:solidFill>
              <a:cs typeface="Arial"/>
            </a:endParaRPr>
          </a:p>
          <a:p>
            <a:r>
              <a:rPr lang="en-US" sz="2800">
                <a:solidFill>
                  <a:schemeClr val="accent3">
                    <a:lumMod val="10000"/>
                  </a:schemeClr>
                </a:solidFill>
                <a:cs typeface="Arial"/>
                <a:hlinkClick r:id="rId3">
                  <a:extLst>
                    <a:ext uri="{A12FA001-AC4F-418D-AE19-62706E023703}">
                      <ahyp:hlinkClr xmlns:ahyp="http://schemas.microsoft.com/office/drawing/2018/hyperlinkcolor" val="tx"/>
                    </a:ext>
                  </a:extLst>
                </a:hlinkClick>
              </a:rPr>
              <a:t>www.savethestudent.org</a:t>
            </a:r>
            <a:endParaRPr lang="en-US" sz="2800">
              <a:solidFill>
                <a:schemeClr val="accent3">
                  <a:lumMod val="10000"/>
                </a:schemeClr>
              </a:solidFill>
              <a:cs typeface="Arial"/>
            </a:endParaRPr>
          </a:p>
          <a:p>
            <a:endParaRPr lang="en-US" sz="2800">
              <a:solidFill>
                <a:schemeClr val="accent3">
                  <a:lumMod val="10000"/>
                </a:schemeClr>
              </a:solidFill>
              <a:cs typeface="Arial"/>
            </a:endParaRPr>
          </a:p>
          <a:p>
            <a:r>
              <a:rPr lang="en-US" sz="2800">
                <a:solidFill>
                  <a:schemeClr val="accent3">
                    <a:lumMod val="10000"/>
                  </a:schemeClr>
                </a:solidFill>
                <a:cs typeface="Arial"/>
                <a:hlinkClick r:id="rId4">
                  <a:extLst>
                    <a:ext uri="{A12FA001-AC4F-418D-AE19-62706E023703}">
                      <ahyp:hlinkClr xmlns:ahyp="http://schemas.microsoft.com/office/drawing/2018/hyperlinkcolor" val="tx"/>
                    </a:ext>
                  </a:extLst>
                </a:hlinkClick>
              </a:rPr>
              <a:t>www.ucas.com/money-and-student-life/money</a:t>
            </a:r>
          </a:p>
          <a:p>
            <a:endParaRPr lang="en-US" sz="2800">
              <a:solidFill>
                <a:srgbClr val="000000"/>
              </a:solidFill>
              <a:cs typeface="Arial"/>
            </a:endParaRPr>
          </a:p>
          <a:p>
            <a:r>
              <a:rPr lang="en-US" sz="2800">
                <a:cs typeface="Arial"/>
                <a:hlinkClick r:id="rId5">
                  <a:extLst>
                    <a:ext uri="{A12FA001-AC4F-418D-AE19-62706E023703}">
                      <ahyp:hlinkClr xmlns:ahyp="http://schemas.microsoft.com/office/drawing/2018/hyperlinkcolor" val="tx"/>
                    </a:ext>
                  </a:extLst>
                </a:hlinkClick>
              </a:rPr>
              <a:t>www.everwondered.uea.ac.uk</a:t>
            </a:r>
          </a:p>
          <a:p>
            <a:endParaRPr lang="en-US" sz="2800">
              <a:solidFill>
                <a:schemeClr val="accent3">
                  <a:lumMod val="10000"/>
                </a:schemeClr>
              </a:solidFill>
              <a:cs typeface="Arial"/>
            </a:endParaRPr>
          </a:p>
          <a:p>
            <a:r>
              <a:rPr lang="en-US" sz="2800">
                <a:solidFill>
                  <a:schemeClr val="accent3">
                    <a:lumMod val="10000"/>
                  </a:schemeClr>
                </a:solidFill>
                <a:cs typeface="Arial"/>
              </a:rPr>
              <a:t>UEA Specifi</a:t>
            </a:r>
            <a:r>
              <a:rPr lang="en-US" sz="2800">
                <a:solidFill>
                  <a:srgbClr val="000000"/>
                </a:solidFill>
                <a:cs typeface="Arial"/>
              </a:rPr>
              <a:t>c: </a:t>
            </a:r>
            <a:r>
              <a:rPr lang="en-US" sz="2800">
                <a:solidFill>
                  <a:srgbClr val="000000"/>
                </a:solidFill>
                <a:cs typeface="Arial"/>
                <a:hlinkClick r:id="rId6">
                  <a:extLst>
                    <a:ext uri="{A12FA001-AC4F-418D-AE19-62706E023703}">
                      <ahyp:hlinkClr xmlns:ahyp="http://schemas.microsoft.com/office/drawing/2018/hyperlinkcolor" val="tx"/>
                    </a:ext>
                  </a:extLst>
                </a:hlinkClick>
              </a:rPr>
              <a:t>www.uea.ac.uk/study/fees-and-funding</a:t>
            </a:r>
            <a:endParaRPr lang="en-US"/>
          </a:p>
          <a:p>
            <a:endParaRPr lang="en-US">
              <a:solidFill>
                <a:srgbClr val="171A17"/>
              </a:solidFill>
              <a:cs typeface="Arial"/>
            </a:endParaRPr>
          </a:p>
        </p:txBody>
      </p:sp>
      <p:pic>
        <p:nvPicPr>
          <p:cNvPr id="5" name="Graphic 4" descr="Caret Right with solid fill">
            <a:extLst>
              <a:ext uri="{FF2B5EF4-FFF2-40B4-BE49-F238E27FC236}">
                <a16:creationId xmlns:a16="http://schemas.microsoft.com/office/drawing/2014/main" id="{8B8BC797-0D19-AFB4-9211-A2063B74CB0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8585" y="1365739"/>
            <a:ext cx="691662" cy="691662"/>
          </a:xfrm>
          <a:prstGeom prst="rect">
            <a:avLst/>
          </a:prstGeom>
        </p:spPr>
      </p:pic>
      <p:pic>
        <p:nvPicPr>
          <p:cNvPr id="6" name="Graphic 5" descr="Caret Right with solid fill">
            <a:extLst>
              <a:ext uri="{FF2B5EF4-FFF2-40B4-BE49-F238E27FC236}">
                <a16:creationId xmlns:a16="http://schemas.microsoft.com/office/drawing/2014/main" id="{05ED1953-8965-6012-3580-1578C87F39A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8584" y="3909646"/>
            <a:ext cx="691662" cy="691662"/>
          </a:xfrm>
          <a:prstGeom prst="rect">
            <a:avLst/>
          </a:prstGeom>
        </p:spPr>
      </p:pic>
      <p:pic>
        <p:nvPicPr>
          <p:cNvPr id="7" name="Graphic 6" descr="Caret Right with solid fill">
            <a:extLst>
              <a:ext uri="{FF2B5EF4-FFF2-40B4-BE49-F238E27FC236}">
                <a16:creationId xmlns:a16="http://schemas.microsoft.com/office/drawing/2014/main" id="{A96D4B1D-A7D8-A0C3-C10A-F7A768FB42C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8584" y="3077307"/>
            <a:ext cx="691662" cy="691662"/>
          </a:xfrm>
          <a:prstGeom prst="rect">
            <a:avLst/>
          </a:prstGeom>
        </p:spPr>
      </p:pic>
      <p:pic>
        <p:nvPicPr>
          <p:cNvPr id="8" name="Graphic 7" descr="Caret Right with solid fill">
            <a:extLst>
              <a:ext uri="{FF2B5EF4-FFF2-40B4-BE49-F238E27FC236}">
                <a16:creationId xmlns:a16="http://schemas.microsoft.com/office/drawing/2014/main" id="{C92C3F05-70F6-92D2-BCB6-5BEE5263240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8584" y="2209800"/>
            <a:ext cx="691662" cy="691662"/>
          </a:xfrm>
          <a:prstGeom prst="rect">
            <a:avLst/>
          </a:prstGeom>
        </p:spPr>
      </p:pic>
      <p:pic>
        <p:nvPicPr>
          <p:cNvPr id="3" name="Graphic 2" descr="Caret Right with solid fill">
            <a:extLst>
              <a:ext uri="{FF2B5EF4-FFF2-40B4-BE49-F238E27FC236}">
                <a16:creationId xmlns:a16="http://schemas.microsoft.com/office/drawing/2014/main" id="{8C5EFFEB-268C-4E4F-D6BA-D3A2D07DA0B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8583" y="4730260"/>
            <a:ext cx="691662" cy="691662"/>
          </a:xfrm>
          <a:prstGeom prst="rect">
            <a:avLst/>
          </a:prstGeom>
        </p:spPr>
      </p:pic>
    </p:spTree>
    <p:extLst>
      <p:ext uri="{BB962C8B-B14F-4D97-AF65-F5344CB8AC3E}">
        <p14:creationId xmlns:p14="http://schemas.microsoft.com/office/powerpoint/2010/main" val="321872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1219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F41A61-602A-1A44-8791-565830C7A4AB}"/>
              </a:ext>
            </a:extLst>
          </p:cNvPr>
          <p:cNvSpPr>
            <a:spLocks noGrp="1"/>
          </p:cNvSpPr>
          <p:nvPr>
            <p:ph type="body" sz="quarter" idx="11"/>
          </p:nvPr>
        </p:nvSpPr>
        <p:spPr/>
        <p:txBody>
          <a:bodyPr lIns="91440" tIns="45720" rIns="91440" bIns="45720" anchor="ctr"/>
          <a:lstStyle/>
          <a:p>
            <a:r>
              <a:rPr lang="en-US">
                <a:cs typeface="Arial"/>
              </a:rPr>
              <a:t>Aims </a:t>
            </a:r>
            <a:endParaRPr lang="en-US"/>
          </a:p>
        </p:txBody>
      </p:sp>
      <p:pic>
        <p:nvPicPr>
          <p:cNvPr id="4" name="Graphic 4" descr="Bullseye outline">
            <a:extLst>
              <a:ext uri="{FF2B5EF4-FFF2-40B4-BE49-F238E27FC236}">
                <a16:creationId xmlns:a16="http://schemas.microsoft.com/office/drawing/2014/main" id="{0679C268-02E1-392A-A71B-82AD44A766C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6094" y="2707035"/>
            <a:ext cx="914400" cy="914400"/>
          </a:xfrm>
          <a:prstGeom prst="rect">
            <a:avLst/>
          </a:prstGeom>
        </p:spPr>
      </p:pic>
      <p:sp>
        <p:nvSpPr>
          <p:cNvPr id="3" name="TextBox 2">
            <a:extLst>
              <a:ext uri="{FF2B5EF4-FFF2-40B4-BE49-F238E27FC236}">
                <a16:creationId xmlns:a16="http://schemas.microsoft.com/office/drawing/2014/main" id="{3B0B784D-8EE6-FC7F-5FAE-A88CA604D244}"/>
              </a:ext>
            </a:extLst>
          </p:cNvPr>
          <p:cNvSpPr txBox="1"/>
          <p:nvPr/>
        </p:nvSpPr>
        <p:spPr>
          <a:xfrm>
            <a:off x="1755858" y="2625878"/>
            <a:ext cx="9649312"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200" dirty="0">
                <a:cs typeface="Arial"/>
              </a:rPr>
              <a:t>To outline the financial costs and financial support available for university </a:t>
            </a:r>
            <a:endParaRPr lang="en-GB" sz="3200" dirty="0"/>
          </a:p>
        </p:txBody>
      </p:sp>
    </p:spTree>
    <p:extLst>
      <p:ext uri="{BB962C8B-B14F-4D97-AF65-F5344CB8AC3E}">
        <p14:creationId xmlns:p14="http://schemas.microsoft.com/office/powerpoint/2010/main" val="3350128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8842E-498B-83D2-4780-F436A3DA26A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7A7B3D8-5130-9672-939E-32601FA07550}"/>
              </a:ext>
            </a:extLst>
          </p:cNvPr>
          <p:cNvSpPr>
            <a:spLocks noGrp="1"/>
          </p:cNvSpPr>
          <p:nvPr>
            <p:ph type="body" sz="quarter" idx="11"/>
          </p:nvPr>
        </p:nvSpPr>
        <p:spPr/>
        <p:txBody>
          <a:bodyPr lIns="91440" tIns="45720" rIns="91440" bIns="45720" anchor="ctr"/>
          <a:lstStyle/>
          <a:p>
            <a:r>
              <a:rPr lang="en-GB">
                <a:cs typeface="Arial"/>
              </a:rPr>
              <a:t>Guess the price</a:t>
            </a:r>
          </a:p>
        </p:txBody>
      </p:sp>
      <p:sp>
        <p:nvSpPr>
          <p:cNvPr id="4" name="Content Placeholder 2">
            <a:extLst>
              <a:ext uri="{FF2B5EF4-FFF2-40B4-BE49-F238E27FC236}">
                <a16:creationId xmlns:a16="http://schemas.microsoft.com/office/drawing/2014/main" id="{249C9F9D-1291-1A1C-09A8-C6C2D62E9F91}"/>
              </a:ext>
            </a:extLst>
          </p:cNvPr>
          <p:cNvSpPr>
            <a:spLocks noGrp="1"/>
          </p:cNvSpPr>
          <p:nvPr>
            <p:ph sz="quarter" idx="12"/>
          </p:nvPr>
        </p:nvSpPr>
        <p:spPr>
          <a:xfrm>
            <a:off x="565150" y="1118501"/>
            <a:ext cx="11061700" cy="4418696"/>
          </a:xfrm>
        </p:spPr>
        <p:txBody>
          <a:bodyPr lIns="91440" tIns="45720" rIns="91440" bIns="45720" anchor="t"/>
          <a:lstStyle/>
          <a:p>
            <a:pPr>
              <a:buFont typeface="Calibri" panose="020B0604020202020204" pitchFamily="34" charset="0"/>
              <a:buChar char="-"/>
            </a:pPr>
            <a:endParaRPr lang="en-GB" sz="3200">
              <a:cs typeface="Arial"/>
            </a:endParaRPr>
          </a:p>
          <a:p>
            <a:pPr>
              <a:buFont typeface="Calibri" panose="020B0604020202020204" pitchFamily="34" charset="0"/>
              <a:buChar char="-"/>
            </a:pPr>
            <a:r>
              <a:rPr lang="en-GB" sz="3200">
                <a:cs typeface="Arial"/>
              </a:rPr>
              <a:t>For each item, write down how much you think it might cost </a:t>
            </a:r>
          </a:p>
          <a:p>
            <a:pPr>
              <a:buFont typeface="Calibri" panose="020B0604020202020204" pitchFamily="34" charset="0"/>
              <a:buChar char="-"/>
            </a:pPr>
            <a:r>
              <a:rPr lang="en-GB" sz="3200">
                <a:cs typeface="Arial"/>
              </a:rPr>
              <a:t>We will then reveal the answer, and you can see how close you were! </a:t>
            </a:r>
          </a:p>
          <a:p>
            <a:pPr>
              <a:buFont typeface="Calibri" panose="020B0604020202020204" pitchFamily="34" charset="0"/>
              <a:buChar char="-"/>
            </a:pPr>
            <a:r>
              <a:rPr lang="en-GB" sz="3200">
                <a:cs typeface="Arial"/>
              </a:rPr>
              <a:t>It is important to be savvy with your money when at university – you will need to learn how to </a:t>
            </a:r>
            <a:r>
              <a:rPr lang="en-GB" sz="3200" b="1">
                <a:cs typeface="Arial"/>
              </a:rPr>
              <a:t>budget</a:t>
            </a:r>
            <a:r>
              <a:rPr lang="en-GB" sz="3200">
                <a:cs typeface="Arial"/>
              </a:rPr>
              <a:t> </a:t>
            </a:r>
          </a:p>
          <a:p>
            <a:pPr>
              <a:buFont typeface="Calibri" panose="020B0604020202020204" pitchFamily="34" charset="0"/>
              <a:buChar char="-"/>
            </a:pPr>
            <a:endParaRPr lang="en-GB">
              <a:cs typeface="Arial"/>
            </a:endParaRPr>
          </a:p>
        </p:txBody>
      </p:sp>
    </p:spTree>
    <p:extLst>
      <p:ext uri="{BB962C8B-B14F-4D97-AF65-F5344CB8AC3E}">
        <p14:creationId xmlns:p14="http://schemas.microsoft.com/office/powerpoint/2010/main" val="3147595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43D305-8807-6666-AB25-EA0108CA90F9}"/>
              </a:ext>
            </a:extLst>
          </p:cNvPr>
          <p:cNvSpPr>
            <a:spLocks noGrp="1"/>
          </p:cNvSpPr>
          <p:nvPr>
            <p:ph type="body" sz="quarter" idx="11"/>
          </p:nvPr>
        </p:nvSpPr>
        <p:spPr/>
        <p:txBody>
          <a:bodyPr lIns="91440" tIns="45720" rIns="91440" bIns="45720" anchor="ctr"/>
          <a:lstStyle/>
          <a:p>
            <a:r>
              <a:rPr lang="en-GB">
                <a:cs typeface="Arial"/>
              </a:rPr>
              <a:t>Pasta and Sauce </a:t>
            </a:r>
            <a:endParaRPr lang="en-GB"/>
          </a:p>
        </p:txBody>
      </p:sp>
      <p:pic>
        <p:nvPicPr>
          <p:cNvPr id="4" name="Picture 3" descr="Sainsbury's Fusilli Pasta 500g">
            <a:extLst>
              <a:ext uri="{FF2B5EF4-FFF2-40B4-BE49-F238E27FC236}">
                <a16:creationId xmlns:a16="http://schemas.microsoft.com/office/drawing/2014/main" id="{FD3767C3-A119-B8C8-0305-22841DA1256B}"/>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2195444" y="1372704"/>
            <a:ext cx="2505865" cy="3538330"/>
          </a:xfrm>
          <a:prstGeom prst="rect">
            <a:avLst/>
          </a:prstGeom>
        </p:spPr>
      </p:pic>
      <p:pic>
        <p:nvPicPr>
          <p:cNvPr id="5" name="Picture 4" descr="A jar of pasta sauce&#10;&#10;AI-generated content may be incorrect.">
            <a:extLst>
              <a:ext uri="{FF2B5EF4-FFF2-40B4-BE49-F238E27FC236}">
                <a16:creationId xmlns:a16="http://schemas.microsoft.com/office/drawing/2014/main" id="{A281EE9E-0495-0395-7592-867946AAC6C6}"/>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7037439" y="1372704"/>
            <a:ext cx="2505866" cy="3538330"/>
          </a:xfrm>
          <a:prstGeom prst="rect">
            <a:avLst/>
          </a:prstGeom>
        </p:spPr>
      </p:pic>
      <p:sp>
        <p:nvSpPr>
          <p:cNvPr id="6" name="Oval 5">
            <a:extLst>
              <a:ext uri="{FF2B5EF4-FFF2-40B4-BE49-F238E27FC236}">
                <a16:creationId xmlns:a16="http://schemas.microsoft.com/office/drawing/2014/main" id="{2C41D2FC-C0A7-9422-2E99-A1ABA22CA17C}"/>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a:solidFill>
                  <a:srgbClr val="000000"/>
                </a:solidFill>
                <a:cs typeface="Arial"/>
              </a:rPr>
              <a:t>75p + 69p </a:t>
            </a:r>
          </a:p>
          <a:p>
            <a:pPr algn="ctr"/>
            <a:r>
              <a:rPr lang="en-GB" sz="3200">
                <a:solidFill>
                  <a:srgbClr val="000000"/>
                </a:solidFill>
                <a:cs typeface="Arial"/>
              </a:rPr>
              <a:t>= £1.44 </a:t>
            </a:r>
          </a:p>
        </p:txBody>
      </p:sp>
    </p:spTree>
    <p:extLst>
      <p:ext uri="{BB962C8B-B14F-4D97-AF65-F5344CB8AC3E}">
        <p14:creationId xmlns:p14="http://schemas.microsoft.com/office/powerpoint/2010/main" val="991913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68602-606A-196E-2184-43C0C2E4E59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D67CB84-6064-5A39-3452-7DA14B97FDD0}"/>
              </a:ext>
            </a:extLst>
          </p:cNvPr>
          <p:cNvSpPr>
            <a:spLocks noGrp="1"/>
          </p:cNvSpPr>
          <p:nvPr>
            <p:ph type="body" sz="quarter" idx="11"/>
          </p:nvPr>
        </p:nvSpPr>
        <p:spPr/>
        <p:txBody>
          <a:bodyPr lIns="91440" tIns="45720" rIns="91440" bIns="45720" anchor="ctr"/>
          <a:lstStyle/>
          <a:p>
            <a:r>
              <a:rPr lang="en-GB">
                <a:cs typeface="Arial"/>
              </a:rPr>
              <a:t>University book</a:t>
            </a:r>
            <a:endParaRPr lang="en-GB"/>
          </a:p>
        </p:txBody>
      </p:sp>
      <p:pic>
        <p:nvPicPr>
          <p:cNvPr id="4" name="Content Placeholder 3" descr="A book cover with people painted on&#10;&#10;AI-generated content may be incorrect.">
            <a:extLst>
              <a:ext uri="{FF2B5EF4-FFF2-40B4-BE49-F238E27FC236}">
                <a16:creationId xmlns:a16="http://schemas.microsoft.com/office/drawing/2014/main" id="{B327AB2B-2A6E-4780-4BFE-DE6D8886BE4D}"/>
              </a:ext>
            </a:extLst>
          </p:cNvPr>
          <p:cNvPicPr>
            <a:picLocks noGrp="1" noChangeAspect="1"/>
          </p:cNvPicPr>
          <p:nvPr>
            <p:ph sz="quarter" idx="12"/>
          </p:nvPr>
        </p:nvPicPr>
        <p:blipFill>
          <a:blip r:embed="rId2" cstate="email">
            <a:extLst>
              <a:ext uri="{28A0092B-C50C-407E-A947-70E740481C1C}">
                <a14:useLocalDpi xmlns:a14="http://schemas.microsoft.com/office/drawing/2010/main"/>
              </a:ext>
            </a:extLst>
          </a:blip>
          <a:stretch>
            <a:fillRect/>
          </a:stretch>
        </p:blipFill>
        <p:spPr>
          <a:xfrm>
            <a:off x="4396154" y="1118501"/>
            <a:ext cx="3399691" cy="4418696"/>
          </a:xfrm>
        </p:spPr>
      </p:pic>
      <p:sp>
        <p:nvSpPr>
          <p:cNvPr id="6" name="Oval 5">
            <a:extLst>
              <a:ext uri="{FF2B5EF4-FFF2-40B4-BE49-F238E27FC236}">
                <a16:creationId xmlns:a16="http://schemas.microsoft.com/office/drawing/2014/main" id="{E8AE229B-E922-D168-57B8-BA7A0200F57D}"/>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a:solidFill>
                  <a:srgbClr val="000000"/>
                </a:solidFill>
                <a:cs typeface="Arial"/>
              </a:rPr>
              <a:t>£41.99</a:t>
            </a:r>
          </a:p>
        </p:txBody>
      </p:sp>
      <p:sp>
        <p:nvSpPr>
          <p:cNvPr id="3" name="TextBox 2">
            <a:extLst>
              <a:ext uri="{FF2B5EF4-FFF2-40B4-BE49-F238E27FC236}">
                <a16:creationId xmlns:a16="http://schemas.microsoft.com/office/drawing/2014/main" id="{79FCF333-98E1-8C6E-C62F-74F0A205B5BE}"/>
              </a:ext>
            </a:extLst>
          </p:cNvPr>
          <p:cNvSpPr txBox="1"/>
          <p:nvPr/>
        </p:nvSpPr>
        <p:spPr>
          <a:xfrm>
            <a:off x="8154403" y="4294330"/>
            <a:ext cx="3779654"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cs typeface="Arial"/>
              </a:rPr>
              <a:t>Note – you don't have to buy new books! Universities will have libraries to access and there are often second-hand book fairs from previous students too! </a:t>
            </a:r>
            <a:endParaRPr lang="en-GB"/>
          </a:p>
        </p:txBody>
      </p:sp>
    </p:spTree>
    <p:extLst>
      <p:ext uri="{BB962C8B-B14F-4D97-AF65-F5344CB8AC3E}">
        <p14:creationId xmlns:p14="http://schemas.microsoft.com/office/powerpoint/2010/main" val="1483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6AFB6-3A91-B6C3-F8FF-E36682E4F58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9F9D948-96CB-62F2-FF3D-12BF9C887E7F}"/>
              </a:ext>
            </a:extLst>
          </p:cNvPr>
          <p:cNvSpPr>
            <a:spLocks noGrp="1"/>
          </p:cNvSpPr>
          <p:nvPr>
            <p:ph type="body" sz="quarter" idx="11"/>
          </p:nvPr>
        </p:nvSpPr>
        <p:spPr/>
        <p:txBody>
          <a:bodyPr lIns="91440" tIns="45720" rIns="91440" bIns="45720" anchor="ctr"/>
          <a:lstStyle/>
          <a:p>
            <a:r>
              <a:rPr lang="en-GB">
                <a:cs typeface="Arial"/>
              </a:rPr>
              <a:t>Domino's medium pizza </a:t>
            </a:r>
            <a:endParaRPr lang="en-GB"/>
          </a:p>
        </p:txBody>
      </p:sp>
      <p:pic>
        <p:nvPicPr>
          <p:cNvPr id="7" name="Picture 6" descr="Domino's Pizza in London - delivery and takeaway | Just Eat">
            <a:extLst>
              <a:ext uri="{FF2B5EF4-FFF2-40B4-BE49-F238E27FC236}">
                <a16:creationId xmlns:a16="http://schemas.microsoft.com/office/drawing/2014/main" id="{2B01A909-1CF2-CE52-5E28-220569C40E8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981201" y="1713989"/>
            <a:ext cx="8229598" cy="3054882"/>
          </a:xfrm>
          <a:prstGeom prst="rect">
            <a:avLst/>
          </a:prstGeom>
        </p:spPr>
      </p:pic>
      <p:sp>
        <p:nvSpPr>
          <p:cNvPr id="9" name="Oval 8">
            <a:extLst>
              <a:ext uri="{FF2B5EF4-FFF2-40B4-BE49-F238E27FC236}">
                <a16:creationId xmlns:a16="http://schemas.microsoft.com/office/drawing/2014/main" id="{3BD5DB51-5A11-C097-8FC1-FE6BBB6051A6}"/>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a:solidFill>
                  <a:srgbClr val="000000"/>
                </a:solidFill>
                <a:cs typeface="Arial"/>
              </a:rPr>
              <a:t>£21.99</a:t>
            </a:r>
            <a:endParaRPr lang="en-US">
              <a:solidFill>
                <a:srgbClr val="000000"/>
              </a:solidFill>
              <a:cs typeface="Arial"/>
            </a:endParaRPr>
          </a:p>
          <a:p>
            <a:pPr algn="ctr"/>
            <a:r>
              <a:rPr lang="en-US">
                <a:solidFill>
                  <a:srgbClr val="000000"/>
                </a:solidFill>
                <a:cs typeface="Arial"/>
              </a:rPr>
              <a:t>(unless you get offers!) </a:t>
            </a:r>
          </a:p>
        </p:txBody>
      </p:sp>
    </p:spTree>
    <p:extLst>
      <p:ext uri="{BB962C8B-B14F-4D97-AF65-F5344CB8AC3E}">
        <p14:creationId xmlns:p14="http://schemas.microsoft.com/office/powerpoint/2010/main" val="3571911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9F190-E657-995C-58CA-2EFE75D049C3}"/>
            </a:ext>
          </a:extLst>
        </p:cNvPr>
        <p:cNvGrpSpPr/>
        <p:nvPr/>
      </p:nvGrpSpPr>
      <p:grpSpPr>
        <a:xfrm>
          <a:off x="0" y="0"/>
          <a:ext cx="0" cy="0"/>
          <a:chOff x="0" y="0"/>
          <a:chExt cx="0" cy="0"/>
        </a:xfrm>
      </p:grpSpPr>
      <p:pic>
        <p:nvPicPr>
          <p:cNvPr id="9" name="Picture 8" descr="Tesco British Semi Skimmed Milk 1.13L, 2 Pints">
            <a:extLst>
              <a:ext uri="{FF2B5EF4-FFF2-40B4-BE49-F238E27FC236}">
                <a16:creationId xmlns:a16="http://schemas.microsoft.com/office/drawing/2014/main" id="{EB24C373-DD94-1BC5-07E3-4A996774DF27}"/>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7047345" y="1213338"/>
            <a:ext cx="3334328" cy="4091353"/>
          </a:xfrm>
          <a:prstGeom prst="rect">
            <a:avLst/>
          </a:prstGeom>
        </p:spPr>
      </p:pic>
      <p:sp>
        <p:nvSpPr>
          <p:cNvPr id="2" name="Text Placeholder 1">
            <a:extLst>
              <a:ext uri="{FF2B5EF4-FFF2-40B4-BE49-F238E27FC236}">
                <a16:creationId xmlns:a16="http://schemas.microsoft.com/office/drawing/2014/main" id="{EE9A8417-9CD2-3A67-7CA9-B047E60E373E}"/>
              </a:ext>
            </a:extLst>
          </p:cNvPr>
          <p:cNvSpPr>
            <a:spLocks noGrp="1"/>
          </p:cNvSpPr>
          <p:nvPr>
            <p:ph type="body" sz="quarter" idx="11"/>
          </p:nvPr>
        </p:nvSpPr>
        <p:spPr/>
        <p:txBody>
          <a:bodyPr lIns="91440" tIns="45720" rIns="91440" bIns="45720" anchor="ctr"/>
          <a:lstStyle/>
          <a:p>
            <a:r>
              <a:rPr lang="en-GB">
                <a:cs typeface="Arial"/>
              </a:rPr>
              <a:t>Milk and cereal  </a:t>
            </a:r>
            <a:endParaRPr lang="en-GB"/>
          </a:p>
        </p:txBody>
      </p:sp>
      <p:pic>
        <p:nvPicPr>
          <p:cNvPr id="5" name="Picture 4" descr="image 1 of Nestle Cheerios Honey Cereal 370g">
            <a:extLst>
              <a:ext uri="{FF2B5EF4-FFF2-40B4-BE49-F238E27FC236}">
                <a16:creationId xmlns:a16="http://schemas.microsoft.com/office/drawing/2014/main" id="{DEF012B7-240F-A551-A0F5-6C26D8FB8BD4}"/>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810327" y="1213338"/>
            <a:ext cx="3334328" cy="4091353"/>
          </a:xfrm>
          <a:prstGeom prst="rect">
            <a:avLst/>
          </a:prstGeom>
        </p:spPr>
      </p:pic>
      <p:sp>
        <p:nvSpPr>
          <p:cNvPr id="7" name="Oval 6">
            <a:extLst>
              <a:ext uri="{FF2B5EF4-FFF2-40B4-BE49-F238E27FC236}">
                <a16:creationId xmlns:a16="http://schemas.microsoft.com/office/drawing/2014/main" id="{D7C187C5-D4C2-059B-000D-4EBF851106D5}"/>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a:solidFill>
                <a:srgbClr val="000000"/>
              </a:solidFill>
              <a:cs typeface="Arial"/>
            </a:endParaRPr>
          </a:p>
          <a:p>
            <a:pPr algn="ctr"/>
            <a:r>
              <a:rPr lang="en-GB" sz="3200">
                <a:solidFill>
                  <a:srgbClr val="000000"/>
                </a:solidFill>
                <a:cs typeface="Arial"/>
              </a:rPr>
              <a:t>£3.35 + £1.20 =</a:t>
            </a:r>
            <a:endParaRPr lang="en-US">
              <a:solidFill>
                <a:srgbClr val="000000"/>
              </a:solidFill>
              <a:cs typeface="Arial"/>
            </a:endParaRPr>
          </a:p>
          <a:p>
            <a:pPr algn="ctr"/>
            <a:r>
              <a:rPr lang="en-GB" sz="3200">
                <a:solidFill>
                  <a:srgbClr val="000000"/>
                </a:solidFill>
                <a:cs typeface="Arial"/>
              </a:rPr>
              <a:t>£4.55 </a:t>
            </a:r>
          </a:p>
          <a:p>
            <a:pPr algn="ctr"/>
            <a:endParaRPr lang="en-US">
              <a:solidFill>
                <a:srgbClr val="000000"/>
              </a:solidFill>
              <a:cs typeface="Arial"/>
            </a:endParaRPr>
          </a:p>
        </p:txBody>
      </p:sp>
    </p:spTree>
    <p:extLst>
      <p:ext uri="{BB962C8B-B14F-4D97-AF65-F5344CB8AC3E}">
        <p14:creationId xmlns:p14="http://schemas.microsoft.com/office/powerpoint/2010/main" val="215380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467EF-69EC-FBE1-D72F-3D5171CDC69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4EC8392-18FC-A058-1B84-3B51C6E2C356}"/>
              </a:ext>
            </a:extLst>
          </p:cNvPr>
          <p:cNvSpPr>
            <a:spLocks noGrp="1"/>
          </p:cNvSpPr>
          <p:nvPr>
            <p:ph type="body" sz="quarter" idx="11"/>
          </p:nvPr>
        </p:nvSpPr>
        <p:spPr/>
        <p:txBody>
          <a:bodyPr lIns="91440" tIns="45720" rIns="91440" bIns="45720" anchor="ctr"/>
          <a:lstStyle/>
          <a:p>
            <a:r>
              <a:rPr lang="en-GB">
                <a:cs typeface="Arial"/>
              </a:rPr>
              <a:t>Annual bus pass for Norwich</a:t>
            </a:r>
            <a:endParaRPr lang="en-GB"/>
          </a:p>
        </p:txBody>
      </p:sp>
      <p:pic>
        <p:nvPicPr>
          <p:cNvPr id="4" name="Picture 3" descr="First Bus East of England Reinstates Night Bus Service for UEA Students ...">
            <a:extLst>
              <a:ext uri="{FF2B5EF4-FFF2-40B4-BE49-F238E27FC236}">
                <a16:creationId xmlns:a16="http://schemas.microsoft.com/office/drawing/2014/main" id="{C4A280D0-61B3-6AE2-EBCC-058C99B829C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860432" y="1566521"/>
            <a:ext cx="6611813" cy="3713235"/>
          </a:xfrm>
          <a:prstGeom prst="rect">
            <a:avLst/>
          </a:prstGeom>
        </p:spPr>
      </p:pic>
      <p:sp>
        <p:nvSpPr>
          <p:cNvPr id="6" name="Oval 5">
            <a:extLst>
              <a:ext uri="{FF2B5EF4-FFF2-40B4-BE49-F238E27FC236}">
                <a16:creationId xmlns:a16="http://schemas.microsoft.com/office/drawing/2014/main" id="{108342C6-1C21-75A4-EE7E-D19E5DD510CB}"/>
              </a:ext>
            </a:extLst>
          </p:cNvPr>
          <p:cNvSpPr/>
          <p:nvPr/>
        </p:nvSpPr>
        <p:spPr>
          <a:xfrm>
            <a:off x="4531574" y="2300645"/>
            <a:ext cx="2875806" cy="219607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a:solidFill>
                <a:srgbClr val="000000"/>
              </a:solidFill>
              <a:cs typeface="Arial"/>
            </a:endParaRPr>
          </a:p>
          <a:p>
            <a:pPr algn="ctr"/>
            <a:r>
              <a:rPr lang="en-GB" sz="3200">
                <a:solidFill>
                  <a:srgbClr val="000000"/>
                </a:solidFill>
                <a:cs typeface="Arial"/>
              </a:rPr>
              <a:t>£320 </a:t>
            </a:r>
            <a:endParaRPr lang="en-GB">
              <a:solidFill>
                <a:srgbClr val="000000"/>
              </a:solidFill>
            </a:endParaRPr>
          </a:p>
          <a:p>
            <a:pPr algn="ctr"/>
            <a:endParaRPr lang="en-US">
              <a:solidFill>
                <a:srgbClr val="000000"/>
              </a:solidFill>
              <a:cs typeface="Arial"/>
            </a:endParaRPr>
          </a:p>
        </p:txBody>
      </p:sp>
    </p:spTree>
    <p:extLst>
      <p:ext uri="{BB962C8B-B14F-4D97-AF65-F5344CB8AC3E}">
        <p14:creationId xmlns:p14="http://schemas.microsoft.com/office/powerpoint/2010/main" val="361685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Chapter Slide">
  <a:themeElements>
    <a:clrScheme name="UEA Discover">
      <a:dk1>
        <a:srgbClr val="000000"/>
      </a:dk1>
      <a:lt1>
        <a:srgbClr val="FFFFFF"/>
      </a:lt1>
      <a:dk2>
        <a:srgbClr val="B781C9"/>
      </a:dk2>
      <a:lt2>
        <a:srgbClr val="F6F7F6"/>
      </a:lt2>
      <a:accent1>
        <a:srgbClr val="B781C9"/>
      </a:accent1>
      <a:accent2>
        <a:srgbClr val="000000"/>
      </a:accent2>
      <a:accent3>
        <a:srgbClr val="F6F7F6"/>
      </a:accent3>
      <a:accent4>
        <a:srgbClr val="6B4876"/>
      </a:accent4>
      <a:accent5>
        <a:srgbClr val="E8D7ED"/>
      </a:accent5>
      <a:accent6>
        <a:srgbClr val="595959"/>
      </a:accent6>
      <a:hlink>
        <a:srgbClr val="A445C6"/>
      </a:hlink>
      <a:folHlink>
        <a:srgbClr val="6B2E8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Text">
  <a:themeElements>
    <a:clrScheme name="Custom 3">
      <a:dk1>
        <a:srgbClr val="000000"/>
      </a:dk1>
      <a:lt1>
        <a:srgbClr val="FFFFFF"/>
      </a:lt1>
      <a:dk2>
        <a:srgbClr val="8CC53F"/>
      </a:dk2>
      <a:lt2>
        <a:srgbClr val="F6F7F6"/>
      </a:lt2>
      <a:accent1>
        <a:srgbClr val="5A8029"/>
      </a:accent1>
      <a:accent2>
        <a:srgbClr val="000000"/>
      </a:accent2>
      <a:accent3>
        <a:srgbClr val="F6F7F6"/>
      </a:accent3>
      <a:accent4>
        <a:srgbClr val="5A8029"/>
      </a:accent4>
      <a:accent5>
        <a:srgbClr val="E8D7ED"/>
      </a:accent5>
      <a:accent6>
        <a:srgbClr val="595959"/>
      </a:accent6>
      <a:hlink>
        <a:srgbClr val="8CC53F"/>
      </a:hlink>
      <a:folHlink>
        <a:srgbClr val="5A802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ank You Slides">
  <a:themeElements>
    <a:clrScheme name="UEA Discover">
      <a:dk1>
        <a:srgbClr val="000000"/>
      </a:dk1>
      <a:lt1>
        <a:srgbClr val="FFFFFF"/>
      </a:lt1>
      <a:dk2>
        <a:srgbClr val="B781C9"/>
      </a:dk2>
      <a:lt2>
        <a:srgbClr val="F6F7F6"/>
      </a:lt2>
      <a:accent1>
        <a:srgbClr val="B781C9"/>
      </a:accent1>
      <a:accent2>
        <a:srgbClr val="000000"/>
      </a:accent2>
      <a:accent3>
        <a:srgbClr val="F6F7F6"/>
      </a:accent3>
      <a:accent4>
        <a:srgbClr val="6B4876"/>
      </a:accent4>
      <a:accent5>
        <a:srgbClr val="E8D7ED"/>
      </a:accent5>
      <a:accent6>
        <a:srgbClr val="595959"/>
      </a:accent6>
      <a:hlink>
        <a:srgbClr val="A445C6"/>
      </a:hlink>
      <a:folHlink>
        <a:srgbClr val="6B2E8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69c9eb5c-f6ac-4c61-87cb-deb597c81420" xsi:nil="true"/>
    <SharedWithUsers xmlns="c4d132b8-3a0c-42bd-8696-09ed0ab13b6a">
      <UserInfo>
        <DisplayName/>
        <AccountId xsi:nil="true"/>
        <AccountType/>
      </UserInfo>
    </SharedWithUsers>
    <lcf76f155ced4ddcb4097134ff3c332f xmlns="69c9eb5c-f6ac-4c61-87cb-deb597c81420">
      <Terms xmlns="http://schemas.microsoft.com/office/infopath/2007/PartnerControls"/>
    </lcf76f155ced4ddcb4097134ff3c332f>
    <TaxCatchAll xmlns="c4d132b8-3a0c-42bd-8696-09ed0ab13b6a" xsi:nil="true"/>
    <_Flow_SignoffStatus xmlns="69c9eb5c-f6ac-4c61-87cb-deb597c81420" xsi:nil="true"/>
    <Copies xmlns="69c9eb5c-f6ac-4c61-87cb-deb597c8142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1AF01DF7E2364EB36A058BDA2841A9" ma:contentTypeVersion="23" ma:contentTypeDescription="Create a new document." ma:contentTypeScope="" ma:versionID="76697aec05b4e12c72e7449e5bb69e10">
  <xsd:schema xmlns:xsd="http://www.w3.org/2001/XMLSchema" xmlns:xs="http://www.w3.org/2001/XMLSchema" xmlns:p="http://schemas.microsoft.com/office/2006/metadata/properties" xmlns:ns2="69c9eb5c-f6ac-4c61-87cb-deb597c81420" xmlns:ns3="c4d132b8-3a0c-42bd-8696-09ed0ab13b6a" targetNamespace="http://schemas.microsoft.com/office/2006/metadata/properties" ma:root="true" ma:fieldsID="3023e1673e94071adb7142c4858af8ee" ns2:_="" ns3:_="">
    <xsd:import namespace="69c9eb5c-f6ac-4c61-87cb-deb597c81420"/>
    <xsd:import namespace="c4d132b8-3a0c-42bd-8696-09ed0ab13b6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element ref="ns2:Cop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c9eb5c-f6ac-4c61-87cb-deb597c814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_Flow_SignoffStatus" ma:index="20" nillable="true" ma:displayName="Sign-off status" ma:internalName="Sign_x002d_off_x0020_status">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527b111-6301-4708-b04d-ee8721e22ca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Copies" ma:index="27" nillable="true" ma:displayName="Copies" ma:format="Dropdown" ma:internalName="Copi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d132b8-3a0c-42bd-8696-09ed0ab13b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a7e5117-bd43-45a6-ae30-a242051a24ef}" ma:internalName="TaxCatchAll" ma:showField="CatchAllData" ma:web="c4d132b8-3a0c-42bd-8696-09ed0ab13b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07F7AA-5C47-4F17-B4B5-4A6817F1B649}">
  <ds:schemaRefs>
    <ds:schemaRef ds:uri="http://schemas.microsoft.com/sharepoint/v3/contenttype/forms"/>
  </ds:schemaRefs>
</ds:datastoreItem>
</file>

<file path=customXml/itemProps2.xml><?xml version="1.0" encoding="utf-8"?>
<ds:datastoreItem xmlns:ds="http://schemas.openxmlformats.org/officeDocument/2006/customXml" ds:itemID="{83177EF6-9308-4C63-B70C-3A19EAC0E6DC}">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c4d132b8-3a0c-42bd-8696-09ed0ab13b6a"/>
    <ds:schemaRef ds:uri="69c9eb5c-f6ac-4c61-87cb-deb597c81420"/>
    <ds:schemaRef ds:uri="http://www.w3.org/XML/1998/namespace"/>
    <ds:schemaRef ds:uri="http://purl.org/dc/dcmitype/"/>
  </ds:schemaRefs>
</ds:datastoreItem>
</file>

<file path=customXml/itemProps3.xml><?xml version="1.0" encoding="utf-8"?>
<ds:datastoreItem xmlns:ds="http://schemas.openxmlformats.org/officeDocument/2006/customXml" ds:itemID="{E2154FA9-4299-490C-A591-4AD9E1F36083}"/>
</file>

<file path=docProps/app.xml><?xml version="1.0" encoding="utf-8"?>
<Properties xmlns="http://schemas.openxmlformats.org/officeDocument/2006/extended-properties" xmlns:vt="http://schemas.openxmlformats.org/officeDocument/2006/docPropsVTypes">
  <TotalTime>64</TotalTime>
  <Words>1496</Words>
  <Application>Microsoft Office PowerPoint</Application>
  <PresentationFormat>Widescreen</PresentationFormat>
  <Paragraphs>134</Paragraphs>
  <Slides>22</Slides>
  <Notes>11</Notes>
  <HiddenSlides>0</HiddenSlides>
  <MMClips>1</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22</vt:i4>
      </vt:variant>
    </vt:vector>
  </HeadingPairs>
  <TitlesOfParts>
    <vt:vector size="28" baseType="lpstr">
      <vt:lpstr>Brandon Text Regular</vt:lpstr>
      <vt:lpstr>Calibri</vt:lpstr>
      <vt:lpstr>Arial</vt:lpstr>
      <vt:lpstr>Chapter Slide</vt:lpstr>
      <vt:lpstr>Title Text</vt:lpstr>
      <vt:lpstr>Thank You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Katie Smith (ARM - Staff)</cp:lastModifiedBy>
  <cp:revision>1</cp:revision>
  <dcterms:created xsi:type="dcterms:W3CDTF">2021-08-19T11:48:43Z</dcterms:created>
  <dcterms:modified xsi:type="dcterms:W3CDTF">2025-07-03T12:57:23Z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2247100.00000000</vt:lpwstr>
  </property>
  <property fmtid="{D5CDD505-2E9C-101B-9397-08002B2CF9AE}" pid="3" name="xd_ProgID">
    <vt:lpwstr/>
  </property>
  <property fmtid="{D5CDD505-2E9C-101B-9397-08002B2CF9AE}" pid="4" name="MediaServiceImageTags">
    <vt:lpwstr/>
  </property>
  <property fmtid="{D5CDD505-2E9C-101B-9397-08002B2CF9AE}" pid="5" name="ContentTypeId">
    <vt:lpwstr>0x010100981AF01DF7E2364EB36A058BDA2841A9</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ies>
</file>