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7"/>
  </p:notesMasterIdLst>
  <p:handoutMasterIdLst>
    <p:handoutMasterId r:id="rId8"/>
  </p:handoutMasterIdLst>
  <p:sldIdLst>
    <p:sldId id="295" r:id="rId5"/>
    <p:sldId id="297" r:id="rId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0BFA01C-CD74-7845-B021-672224978863}">
          <p14:sldIdLst/>
        </p14:section>
        <p14:section name="Title pages" id="{D1F76B3F-649D-FC44-94A7-44991C91A21E}">
          <p14:sldIdLst>
            <p14:sldId id="295"/>
          </p14:sldIdLst>
        </p14:section>
        <p14:section name="Continuation pages" id="{5340CDD0-595C-6B45-948C-613B8A743863}">
          <p14:sldIdLst/>
        </p14:section>
        <p14:section name="Closing page" id="{DCF6B1C8-8F8D-CA43-BF58-CD235A34CF77}">
          <p14:sldIdLst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6E6E6"/>
    <a:srgbClr val="000000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424" autoAdjust="0"/>
  </p:normalViewPr>
  <p:slideViewPr>
    <p:cSldViewPr snapToGrid="0" snapToObjects="1">
      <p:cViewPr varScale="1">
        <p:scale>
          <a:sx n="178" d="100"/>
          <a:sy n="178" d="100"/>
        </p:scale>
        <p:origin x="3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05-11-2025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05-11-2025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Vaibhav Please put link to Embedded Research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29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/>
              <a:t>put link </a:t>
            </a:r>
            <a:r>
              <a:rPr lang="en-US" dirty="0"/>
              <a:t>to Main Video V17 Embedded Research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73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95FDD6F5-0480-CA47-B912-1C37A36ACC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0CDD49-0FD6-854E-89FF-F346A5A3E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50"/>
            <a:ext cx="673100" cy="6731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ED23263-E76C-E54E-98ED-25AF9146A9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18C29D4F-76D7-F94D-AD51-F36087CA24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Contact details (name, email address, etc..)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2C682D-2044-A54E-BC81-B1A23C4ED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027" y="4240375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035707-CD2A-8545-AD86-35C72830E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50"/>
            <a:ext cx="673100" cy="6731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2A3FF3-9AB5-3943-B136-EB5007879C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6776A1B-8BE3-374E-8847-A3810285C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8AEE0225-7956-3A4F-8287-786BC27D76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algn="ctr">
              <a:buNone/>
              <a:defRPr>
                <a:solidFill>
                  <a:srgbClr val="663366"/>
                </a:solidFill>
              </a:defRPr>
            </a:lvl1pPr>
          </a:lstStyle>
          <a:p>
            <a:r>
              <a:rPr lang="en-GB" noProof="0" dirty="0"/>
              <a:t>Make your own Cover Sheet: click on the icon below and add you own picture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4D0319-E68C-0346-9761-783130EF38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3027" y="1584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28E000C-8FB7-9C49-BE79-9D80E18CE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0156F6-E8ED-5348-BC5C-2101E739D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483F4D-8F76-C74B-A272-983347FFA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-page-title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ation-page-title-2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961271-B8AB-7E4E-8ED9-51C3D68B8AEB}"/>
              </a:ext>
            </a:extLst>
          </p:cNvPr>
          <p:cNvSpPr txBox="1"/>
          <p:nvPr userDrawn="1"/>
        </p:nvSpPr>
        <p:spPr>
          <a:xfrm>
            <a:off x="4237463" y="88094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inuation-pag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A4BE0C7-2FE7-174E-903D-40F0075BB4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/>
              <a:t>of presentation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34" r:id="rId5"/>
    <p:sldLayoutId id="2147483833" r:id="rId6"/>
    <p:sldLayoutId id="2147483823" r:id="rId7"/>
    <p:sldLayoutId id="2147483825" r:id="rId8"/>
    <p:sldLayoutId id="2147483830" r:id="rId9"/>
    <p:sldLayoutId id="21474838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5621"/>
            <a:ext cx="9144000" cy="6128790"/>
          </a:xfrm>
          <a:prstGeom prst="rect">
            <a:avLst/>
          </a:prstGeom>
          <a:solidFill>
            <a:srgbClr val="E6E6E6"/>
          </a:soli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4286250"/>
            <a:ext cx="9144000" cy="857250"/>
          </a:xfrm>
          <a:solidFill>
            <a:srgbClr val="E6E6E6"/>
          </a:solidFill>
        </p:spPr>
        <p:txBody>
          <a:bodyPr>
            <a:normAutofit/>
          </a:bodyPr>
          <a:lstStyle/>
          <a:p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Researching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your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own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practice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: Donna Frost, PhD, NZRN</a:t>
            </a:r>
            <a:br>
              <a:rPr lang="nl-NL" sz="2000" b="0" dirty="0">
                <a:ln>
                  <a:solidFill>
                    <a:schemeClr val="tx1"/>
                  </a:solidFill>
                </a:ln>
              </a:rPr>
            </a:br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Fontys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 University of </a:t>
            </a:r>
            <a:r>
              <a:rPr lang="nl-NL" sz="2000" b="0" dirty="0" err="1">
                <a:ln>
                  <a:solidFill>
                    <a:schemeClr val="tx1"/>
                  </a:solidFill>
                </a:ln>
              </a:rPr>
              <a:t>Applied</a:t>
            </a:r>
            <a:r>
              <a:rPr lang="nl-NL" sz="2000" b="0" dirty="0">
                <a:ln>
                  <a:solidFill>
                    <a:schemeClr val="tx1"/>
                  </a:solidFill>
                </a:ln>
              </a:rPr>
              <a:t> Sciences, Tilburg, The Netherlands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D241-0832-566B-DD12-37F960C3657D}"/>
              </a:ext>
            </a:extLst>
          </p:cNvPr>
          <p:cNvSpPr txBox="1"/>
          <p:nvPr/>
        </p:nvSpPr>
        <p:spPr>
          <a:xfrm>
            <a:off x="0" y="4178528"/>
            <a:ext cx="9287122" cy="215444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systems.</a:t>
            </a:r>
            <a:r>
              <a:rPr lang="en-GB" sz="800" b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 4 Embedded Research 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5DF27-DD66-76DB-1120-92CCD5ABA70F}"/>
              </a:ext>
            </a:extLst>
          </p:cNvPr>
          <p:cNvSpPr txBox="1"/>
          <p:nvPr/>
        </p:nvSpPr>
        <p:spPr>
          <a:xfrm>
            <a:off x="5521584" y="6571134"/>
            <a:ext cx="667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254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28DE2-5EF7-9A65-1508-D11303DAF2F6}"/>
              </a:ext>
            </a:extLst>
          </p:cNvPr>
          <p:cNvSpPr txBox="1"/>
          <p:nvPr/>
        </p:nvSpPr>
        <p:spPr>
          <a:xfrm>
            <a:off x="2576223" y="8572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DC8F4-5794-1147-8B72-8F21D92A8F55}"/>
              </a:ext>
            </a:extLst>
          </p:cNvPr>
          <p:cNvSpPr txBox="1"/>
          <p:nvPr/>
        </p:nvSpPr>
        <p:spPr>
          <a:xfrm>
            <a:off x="3689405" y="1240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10159-2D9C-ACB7-EF45-2FF3FF177916}"/>
              </a:ext>
            </a:extLst>
          </p:cNvPr>
          <p:cNvSpPr txBox="1"/>
          <p:nvPr/>
        </p:nvSpPr>
        <p:spPr>
          <a:xfrm>
            <a:off x="1580322" y="1540698"/>
            <a:ext cx="62696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213A9-FFAE-7838-9CE6-6119AA4AF556}"/>
              </a:ext>
            </a:extLst>
          </p:cNvPr>
          <p:cNvSpPr txBox="1"/>
          <p:nvPr/>
        </p:nvSpPr>
        <p:spPr>
          <a:xfrm>
            <a:off x="5017273" y="4804946"/>
            <a:ext cx="42698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4DF52-B2ED-EE2B-CCFF-F42DFCB564AD}"/>
              </a:ext>
            </a:extLst>
          </p:cNvPr>
          <p:cNvSpPr txBox="1"/>
          <p:nvPr/>
        </p:nvSpPr>
        <p:spPr>
          <a:xfrm>
            <a:off x="2609598" y="2278067"/>
            <a:ext cx="3924803" cy="1514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1548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DOMAIN 4 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RESOURCES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RECOMMENDED READING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Main references </a:t>
            </a:r>
            <a:r>
              <a:rPr lang="en-US" sz="1548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&amp; Critical companionship frameworks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A4B9E-5996-3BAE-133E-9294DB51887F}"/>
              </a:ext>
            </a:extLst>
          </p:cNvPr>
          <p:cNvSpPr txBox="1"/>
          <p:nvPr/>
        </p:nvSpPr>
        <p:spPr>
          <a:xfrm>
            <a:off x="818984" y="4895771"/>
            <a:ext cx="9287122" cy="215444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systems.</a:t>
            </a:r>
            <a:r>
              <a:rPr lang="en-GB" sz="800" b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 4 Embedded Research </a:t>
            </a:r>
            <a:endParaRPr lang="en-US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05824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-basic-sheet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1768371706A4CA4CB088DD5FE6C20" ma:contentTypeVersion="14" ma:contentTypeDescription="Een nieuw document maken." ma:contentTypeScope="" ma:versionID="b07bc0e0d44c88654e92d3835f6861f1">
  <xsd:schema xmlns:xsd="http://www.w3.org/2001/XMLSchema" xmlns:xs="http://www.w3.org/2001/XMLSchema" xmlns:p="http://schemas.microsoft.com/office/2006/metadata/properties" xmlns:ns3="f90c801e-1f54-4d19-96c1-485b4ed4a378" xmlns:ns4="bbdf9679-8337-40bd-a83d-0f0437d53007" targetNamespace="http://schemas.microsoft.com/office/2006/metadata/properties" ma:root="true" ma:fieldsID="78c7b3ae70150653c5804b095fb9edbe" ns3:_="" ns4:_="">
    <xsd:import namespace="f90c801e-1f54-4d19-96c1-485b4ed4a378"/>
    <xsd:import namespace="bbdf9679-8337-40bd-a83d-0f0437d530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c801e-1f54-4d19-96c1-485b4ed4a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f9679-8337-40bd-a83d-0f0437d53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FBFF7-2062-4B03-BEA1-DF640A47DA31}">
  <ds:schemaRefs>
    <ds:schemaRef ds:uri="http://purl.org/dc/terms/"/>
    <ds:schemaRef ds:uri="f90c801e-1f54-4d19-96c1-485b4ed4a37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bbdf9679-8337-40bd-a83d-0f0437d5300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42947D-FCD5-4006-BA4B-AECB70CCA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7030D-A7EB-456D-962D-C03613698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c801e-1f54-4d19-96c1-485b4ed4a378"/>
    <ds:schemaRef ds:uri="bbdf9679-8337-40bd-a83d-0f0437d53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Algemene_presentatie_Fontys_ENG</Template>
  <TotalTime>47</TotalTime>
  <Words>97</Words>
  <Application>Microsoft Macintosh PowerPoint</Application>
  <PresentationFormat>On-screen Show (16:9)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Fontys-basic-sheet</vt:lpstr>
      <vt:lpstr>Researching your own practice: Donna Frost, PhD, NZRN Fontys University of Applied Sciences, Tilburg, The Netherlands</vt:lpstr>
      <vt:lpstr>PowerPoint Presentation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explanation</dc:title>
  <dc:creator>Donna Frost</dc:creator>
  <cp:lastModifiedBy>Angie Titchen</cp:lastModifiedBy>
  <cp:revision>28</cp:revision>
  <cp:lastPrinted>2014-08-19T14:33:34Z</cp:lastPrinted>
  <dcterms:created xsi:type="dcterms:W3CDTF">2022-08-29T14:57:27Z</dcterms:created>
  <dcterms:modified xsi:type="dcterms:W3CDTF">2025-11-05T20:06:26Z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0x0101001231768371706A4CA4CB088DD5FE6C20</vt:lpwstr>
  </property>
</Properties>
</file>