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04019-A4EA-FE08-EF71-E966FC1DBAA7}" v="10" dt="2025-12-01T12:58:44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5604CC4D-0F42-D29D-A805-DCBEABAD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" y="-4071"/>
            <a:ext cx="12184821" cy="686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</cp:revision>
  <dcterms:created xsi:type="dcterms:W3CDTF">2025-12-01T12:58:13Z</dcterms:created>
  <dcterms:modified xsi:type="dcterms:W3CDTF">2025-12-01T12:59:00Z</dcterms:modified>
</cp:coreProperties>
</file>