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4"/>
  </p:notesMasterIdLst>
  <p:sldIdLst>
    <p:sldId id="327" r:id="rId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985FD1-B2DF-D89E-3724-03CE2190816D}" v="13" dt="2025-12-09T15:26:31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E3BF3-006E-4777-AEB1-E1412277BFA3}" type="datetimeFigureOut">
              <a:t>09/12/2025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BEB8A-6757-487C-A5C5-1CE7522AD71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17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4F36F-14CD-EA44-8802-BA0A7180F6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2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4ECDC-5E7E-03BF-2F29-3D5193C72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1A7FDF-C3A2-42E3-7455-A65ADCB33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12AD0-E564-11A3-FE4B-F5BB2E78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82D0-E58B-C54C-8350-F2EB7796C3B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0B8D6-8F1D-FEC9-FEAC-AA9C2F93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1206A-F92E-0D0D-A8E9-266F7635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84D4-2F48-DB47-88E1-A0213BF2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12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E3A7-1849-9083-380C-1BE67D9C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ECA7E-3430-2053-D5E6-3A4B9EECC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DF054-01A4-9848-5808-EE09AD72D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82D0-E58B-C54C-8350-F2EB7796C3B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13CB-C384-5ADE-22F4-46337DD27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793C-E2FB-6793-962B-6F077E20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84D4-2F48-DB47-88E1-A0213BF2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4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B1E2-8249-D699-61FB-DD575DFF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4D390-4325-552D-7952-9B4EDAC52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2F927-1D8A-9118-AF40-A35CAA662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82D0-E58B-C54C-8350-F2EB7796C3B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DF537-D61B-F167-E23A-60AB5EA1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52716-D484-F94F-D18E-0D983D77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84D4-2F48-DB47-88E1-A0213BF2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44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ED2F-5E70-3C48-798B-A90C0116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0C518-4D2F-390D-6A56-97B20BFAD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232B6-32B8-5672-A115-40CD182A6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8788F-A74A-32A2-B0A2-C654C49C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82D0-E58B-C54C-8350-F2EB7796C3B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8FCB6-62D9-92E8-9A98-0DD0C6DF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F9EA4-82F8-D5B4-87CD-C5D51E6D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84D4-2F48-DB47-88E1-A0213BF2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80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6BEF-15B5-1C0B-4CE9-AF52E0B2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DB1B8-5E82-3E15-26B9-1CA3DCF48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275CD-96D0-3E18-8431-68E4D277A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1A4F1-303E-EA3D-8CA5-4AE2C36DD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64B128-4990-EB21-D39D-1A23468CE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7C9989-C2EF-1630-C6B1-51E06E1F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82D0-E58B-C54C-8350-F2EB7796C3B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DE7DA-5664-F601-7B2F-EB4F71A00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2634FE-FF74-4D96-E837-61191023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84D4-2F48-DB47-88E1-A0213BF2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CAC88-CF60-FE73-8CDB-F79B46F6B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44C934-BCCB-C85F-DCCE-AC541A0F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82D0-E58B-C54C-8350-F2EB7796C3B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117FA-58F7-8DF2-85CD-444E4B8A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73308-944B-D455-7632-F6875F3F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84D4-2F48-DB47-88E1-A0213BF2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79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F2017A-904B-3B65-0EDD-9C9D1F3A6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82D0-E58B-C54C-8350-F2EB7796C3B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0605B-D992-C151-A3D1-C7840A08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90BB2-DE56-6A53-5259-9D244282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84D4-2F48-DB47-88E1-A0213BF2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13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7621B-344C-7F94-C81C-6C871901E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8685C-20BC-3BD1-73D3-E4AF2E8E8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29BB0-2381-51B4-7E20-AD0A5F4FD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3EB4C-D349-6EEA-AF51-6AB424E5E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82D0-E58B-C54C-8350-F2EB7796C3B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2FFAE-16EF-FC5D-2E22-345185D47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78887-441C-142E-2DFB-D577C3EB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84D4-2F48-DB47-88E1-A0213BF2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7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0B9A-4B68-610B-E95D-1CC12AC0D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54AC2C-FBB1-D76B-BF38-A1290B497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F2775-FDA6-A4DD-EA0A-EE43947A1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E9C65-476D-A890-6F57-F822A608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82D0-E58B-C54C-8350-F2EB7796C3B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E2E19-F924-84A1-DE74-9863F9D3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238CA-2A1A-05FF-49F5-0CBE45949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84D4-2F48-DB47-88E1-A0213BF2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54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36C80-3F55-874E-D07A-E613E11B7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843EE8-988A-ED83-75AA-319189325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4019F-0DCB-2DCF-3A52-8559F3E9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82D0-E58B-C54C-8350-F2EB7796C3B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BE839-E598-E876-543A-BB1EA4F6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247DB-8B17-010C-B7C1-FCD7C7516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84D4-2F48-DB47-88E1-A0213BF2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86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C44793-C9CC-2499-6D9A-DC252F908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BDC57-6921-0818-DF9B-7D8E77CC3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C7D83-A8E7-A8A4-084F-A337CDD8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82D0-E58B-C54C-8350-F2EB7796C3B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A6FF1-996C-C1F4-B4DD-2781F7F9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EC874-E436-996F-15D5-F88159D3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84D4-2F48-DB47-88E1-A0213BF2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7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845BE-97CF-F7C9-7D9B-B6BA6B51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C4F61-61E5-C976-0672-5411B60A4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6B972-8970-14E5-633A-2A2E8F018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ED82D0-E58B-C54C-8350-F2EB7796C3B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76ED5-6DC3-B18E-F05E-AFFCD874C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4796D-2BE3-A324-DF13-8AE7F878E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B284D4-2F48-DB47-88E1-A0213BF2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5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>
            <a:extLst>
              <a:ext uri="{FF2B5EF4-FFF2-40B4-BE49-F238E27FC236}">
                <a16:creationId xmlns:a16="http://schemas.microsoft.com/office/drawing/2014/main" id="{94D5EBB0-22DF-0D4C-1EEA-390CE0361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43" y="-255289"/>
            <a:ext cx="10721514" cy="853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811CBEA-CB04-A9B5-7B0D-B692595FE52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4012842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Clare Hardwick &amp; Angie </a:t>
            </a:r>
            <a:r>
              <a:rPr lang="en-US" b="1" err="1">
                <a:solidFill>
                  <a:schemeClr val="bg1"/>
                </a:solidFill>
              </a:rPr>
              <a:t>Titchen</a:t>
            </a:r>
            <a:r>
              <a:rPr lang="en-US" b="1" dirty="0">
                <a:solidFill>
                  <a:schemeClr val="bg1"/>
                </a:solidFill>
              </a:rPr>
              <a:t> in conversation 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822361-7DB0-E13D-5F64-1551F79F5EF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041400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n-lt"/>
              </a:rPr>
              <a:t>Becoming a strategic, enabling leader </a:t>
            </a:r>
            <a:br>
              <a:rPr lang="en-GB" b="1" dirty="0">
                <a:solidFill>
                  <a:schemeClr val="bg1"/>
                </a:solidFill>
                <a:latin typeface="+mn-lt"/>
              </a:rPr>
            </a:br>
            <a:r>
              <a:rPr lang="en-GB" b="1" dirty="0">
                <a:solidFill>
                  <a:schemeClr val="bg1"/>
                </a:solidFill>
                <a:latin typeface="+mn-lt"/>
              </a:rPr>
              <a:t>through critical companionship</a:t>
            </a:r>
            <a:br>
              <a:rPr lang="en-GB" b="1" dirty="0">
                <a:solidFill>
                  <a:schemeClr val="bg1"/>
                </a:solidFill>
                <a:latin typeface="+mn-lt"/>
              </a:rPr>
            </a:br>
            <a:br>
              <a:rPr lang="en-GB" alt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E9564-6662-6135-96BE-5B7341EFEBE5}"/>
              </a:ext>
            </a:extLst>
          </p:cNvPr>
          <p:cNvSpPr txBox="1"/>
          <p:nvPr/>
        </p:nvSpPr>
        <p:spPr>
          <a:xfrm>
            <a:off x="6100789" y="2830570"/>
            <a:ext cx="559150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PART 2</a:t>
            </a:r>
            <a:r>
              <a:rPr lang="en-GB" sz="2400" i="1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GB" sz="2400" b="1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Developing flourishing cultures through critical companionship and enabling strategic leadership</a:t>
            </a:r>
            <a:endParaRPr lang="en-GB" sz="2400" dirty="0">
              <a:solidFill>
                <a:schemeClr val="bg1"/>
              </a:solidFill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25D5B3-D690-493A-D50D-A3D883A4BA2F}"/>
              </a:ext>
            </a:extLst>
          </p:cNvPr>
          <p:cNvSpPr txBox="1"/>
          <p:nvPr/>
        </p:nvSpPr>
        <p:spPr>
          <a:xfrm>
            <a:off x="738922" y="7134976"/>
            <a:ext cx="5288973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 b="1" kern="100" dirty="0">
                <a:solidFill>
                  <a:schemeClr val="bg1"/>
                </a:solidFill>
                <a:effectLst/>
                <a:latin typeface="Calibri"/>
                <a:ea typeface="Aptos" panose="020B0004020202020204" pitchFamily="34" charset="0"/>
                <a:cs typeface="Calibri"/>
              </a:rPr>
              <a:t>Critical companionship video &amp; resource guide: Facilitating career progression from person-centred practice to person centred systems</a:t>
            </a:r>
            <a:endParaRPr lang="en-GB" sz="1200" kern="100">
              <a:solidFill>
                <a:schemeClr val="bg1"/>
              </a:solidFill>
              <a:effectLst/>
              <a:latin typeface="Calibri"/>
              <a:ea typeface="Aptos" panose="020B0004020202020204" pitchFamily="34" charset="0"/>
              <a:cs typeface="Calibri"/>
            </a:endParaRPr>
          </a:p>
          <a:p>
            <a:r>
              <a:rPr lang="en-GB" sz="1200" b="1" dirty="0">
                <a:solidFill>
                  <a:schemeClr val="bg1"/>
                </a:solidFill>
                <a:effectLst/>
                <a:latin typeface="Calibri"/>
                <a:ea typeface="Aptos" panose="020B0004020202020204" pitchFamily="34" charset="0"/>
                <a:cs typeface="Calibri"/>
              </a:rPr>
              <a:t>DOMAIN 3:  STRATEGIC, ENABLING LEADERSHIP</a:t>
            </a:r>
            <a:r>
              <a:rPr lang="en-GB" sz="1200" dirty="0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endParaRPr lang="en-US" sz="12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4" name="Audio 51">
            <a:extLst>
              <a:ext uri="{FF2B5EF4-FFF2-40B4-BE49-F238E27FC236}">
                <a16:creationId xmlns:a16="http://schemas.microsoft.com/office/drawing/2014/main" id="{638F52D5-FC96-5E05-85D5-6AD496A4FD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9200" y="584604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Office Theme</vt:lpstr>
      <vt:lpstr>Becoming a strategic, enabling leader  through critical companionship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10</cp:revision>
  <dcterms:created xsi:type="dcterms:W3CDTF">2013-07-15T20:26:40Z</dcterms:created>
  <dcterms:modified xsi:type="dcterms:W3CDTF">2025-12-09T15:27:21Z</dcterms:modified>
</cp:coreProperties>
</file>