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491" r:id="rId2"/>
    <p:sldId id="492" r:id="rId3"/>
    <p:sldId id="495" r:id="rId4"/>
    <p:sldId id="49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/>
    <p:restoredTop sz="96327"/>
  </p:normalViewPr>
  <p:slideViewPr>
    <p:cSldViewPr snapToGrid="0">
      <p:cViewPr varScale="1">
        <p:scale>
          <a:sx n="82" d="100"/>
          <a:sy n="82" d="100"/>
        </p:scale>
        <p:origin x="7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8CEA0-0D9A-554C-A488-1C1A3F95A9DA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43AEF-6D99-1B4F-88FF-90D777BEA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8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PUT IN LINKS FOR PARTS 1 &amp;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43AEF-6D99-1B4F-88FF-90D777BEA3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1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PUT IN LINK TO PART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43AEF-6D99-1B4F-88FF-90D777BEA3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19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43AEF-6D99-1B4F-88FF-90D777BEA3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99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VAIBHAV – FOR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43AEF-6D99-1B4F-88FF-90D777BEA3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1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F9E26-C0C0-54BC-5DB9-5D3B16624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8C391-CCD5-DF1F-0BE7-2A6B19C99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A166A-A527-FD60-BC53-6CB994E52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A93-66EF-4745-9F7A-5367EFCCFA0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598C7-96CF-C969-36EA-78C715C34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32C66-C262-F96D-DFF5-D2E290DF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510E-BA08-A345-846D-EE593F65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8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DDA2-EAD3-7F7D-026A-73857040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8B717-B3AD-BC82-7723-15FD7B117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7B6E4-21AE-9BAB-2AF8-A2D81570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A93-66EF-4745-9F7A-5367EFCCFA0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73647-F038-1D9D-8C98-AB76D110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0CF24-C2BE-5327-4F79-14B1B305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510E-BA08-A345-846D-EE593F65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A2329D-7962-D079-85A8-75B2731F1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E4C9B8-8F0D-BF5A-008E-934F46389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04223-856C-08B8-EFF6-EBDC1C9E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A93-66EF-4745-9F7A-5367EFCCFA0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E3055-4122-B22D-7198-FD76E780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AEE02-A576-F0F4-D7C0-7CD1F588D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510E-BA08-A345-846D-EE593F65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A649-C35F-5CE8-9FFA-375C4319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1B4EC-3A53-6549-A0F6-3A37BF895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1760D-8A0A-692C-D18D-13FADE3DD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A93-66EF-4745-9F7A-5367EFCCFA0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7C5BD-0524-E2CF-61E8-102A778B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9EAD5-AAAB-3F08-9F68-0AE63B80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510E-BA08-A345-846D-EE593F65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5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E5DEE-13D5-B26D-405B-FCD3F9BB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75C1A-07DB-4747-4705-20AA3C580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F65F2-6173-CBCE-EC1E-39A1300C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A93-66EF-4745-9F7A-5367EFCCFA0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62E75-783B-C1F3-A5B9-854FA304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1C753-8047-513E-EEF6-05690E3D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510E-BA08-A345-846D-EE593F65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7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E3F2-3140-F0EA-811D-82732E50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D80B1-5A1D-208D-1194-426DB5F6B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BA384-05C2-487A-B41D-9F7517EC3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3FB1A-2E66-3D2B-9AA1-B97A88B1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A93-66EF-4745-9F7A-5367EFCCFA0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A1D24-05BC-BDF3-20D5-62361535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CC706-0C5B-52A2-D6BC-35FDB29D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510E-BA08-A345-846D-EE593F65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0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C73A-6542-42FF-659A-D7957153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28F2F-D97E-2E41-8044-8D3E17778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D7891-A81C-E9B3-CDDF-E5D132252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57977C-9B52-01BA-DB28-7E68ABB88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83118-D6E4-71EE-1398-C09BF6732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55B4A0-D067-83C3-4575-08967F84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A93-66EF-4745-9F7A-5367EFCCFA0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E4DFBB-E5E2-7A6A-8A82-69DAB6FC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F012D8-27C3-7AB7-E9B6-7A581596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510E-BA08-A345-846D-EE593F65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3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B00B5-C40C-3D37-71D4-DFD14B80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6571B-2845-6F04-7053-645261D1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A93-66EF-4745-9F7A-5367EFCCFA0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ADD3A-A261-CF0F-A2AA-8EFB9814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402EC-A036-99D6-7F4E-A3BB09F0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510E-BA08-A345-846D-EE593F65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5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50FB6C-FBB3-77F9-C43D-76ABD098D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A93-66EF-4745-9F7A-5367EFCCFA0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3CBAB-4203-0657-85A4-DB011DD55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334F9-9904-696E-88BB-C9D7EB1D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510E-BA08-A345-846D-EE593F65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3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53585-7912-2DBA-0955-D2563457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D7901-5A06-FC10-6B08-CED9FC1F9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51550-A559-520B-CEDA-1B995AC20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4835D-1ECB-9EC9-8884-BE2E307E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A93-66EF-4745-9F7A-5367EFCCFA0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B2FB9-B0FA-A105-531B-09C70EAE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137E6-AC56-DB71-730E-6B24B554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510E-BA08-A345-846D-EE593F65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4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B2CB2-E16A-260B-5DBD-A7C82E07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DD8CE-FE51-D056-66AC-1AEC3AAC1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2821C-DCE5-5CB8-7353-31F96EF9E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2D406-53F2-32F9-ADD8-88878B4A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A93-66EF-4745-9F7A-5367EFCCFA0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FD2F7-22C5-8700-2A9C-E363FF5F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CA559-AAFA-9DF7-049B-E832CC86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510E-BA08-A345-846D-EE593F65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F67BD-8C65-E2DD-BDA3-093BBFADB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F2DB6-5ECF-2D8B-677F-50BC5A114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C1810-A089-4DD5-97B1-0D2C454CE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28A93-66EF-4745-9F7A-5367EFCCFA04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62413-36B1-542E-B249-402A4309E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E34B7-B5F7-490A-82CE-E20343FB5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A510E-BA08-A345-846D-EE593F65E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4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CCDA28-B734-A722-73C5-5191786165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A9C987-A1E1-4A7D-A3C8-4721C4E5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9" y="336845"/>
            <a:ext cx="5492433" cy="1325563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Being embedded researchers in co-inquiry Parts 1 &amp; 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C1CF94-1B27-C5D5-DA34-0BF37C583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</a:rPr>
              <a:t>Margaret Codd &amp; Lorna </a:t>
            </a:r>
            <a:r>
              <a:rPr lang="en-GB" sz="2000" dirty="0" err="1">
                <a:solidFill>
                  <a:schemeClr val="bg1"/>
                </a:solidFill>
              </a:rPr>
              <a:t>Peelo-Kilroe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AFD5C-F634-1D3C-D173-6FFED0D3FD90}"/>
              </a:ext>
            </a:extLst>
          </p:cNvPr>
          <p:cNvSpPr txBox="1"/>
          <p:nvPr/>
        </p:nvSpPr>
        <p:spPr>
          <a:xfrm>
            <a:off x="6150202" y="0"/>
            <a:ext cx="61771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CFEEF-9313-E408-7F34-365E4F801CC9}"/>
              </a:ext>
            </a:extLst>
          </p:cNvPr>
          <p:cNvSpPr txBox="1"/>
          <p:nvPr/>
        </p:nvSpPr>
        <p:spPr>
          <a:xfrm>
            <a:off x="8318875" y="9939"/>
            <a:ext cx="37377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Critical companionship video &amp; resource guide: Facilitating career progression from person-centred practice to person centred systems Domain 4.</a:t>
            </a:r>
            <a:r>
              <a:rPr lang="en-GB" sz="800" b="1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Embedded Research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AAC960F9-9FF5-7784-6984-A79F406F7A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0576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612"/>
    </mc:Choice>
    <mc:Fallback>
      <p:transition spd="slow" advTm="51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182C109-9E4C-3C96-8794-9411573CB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864660-C52B-BC40-9AE0-D900B4B6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81F2E-754B-ACB7-ECD1-E1DADAD07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2A2591-0296-4CF4-E75F-51D7CB8E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8A07A2-FD92-5AD1-01EE-9D7AEAB88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429D912-3149-EC10-C801-E4518DC42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" r="-1" b="-1"/>
          <a:stretch/>
        </p:blipFill>
        <p:spPr>
          <a:xfrm>
            <a:off x="567525" y="578295"/>
            <a:ext cx="11056947" cy="5730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757690-8EEB-17F0-71B2-2953A7650EBF}"/>
              </a:ext>
            </a:extLst>
          </p:cNvPr>
          <p:cNvSpPr txBox="1"/>
          <p:nvPr/>
        </p:nvSpPr>
        <p:spPr>
          <a:xfrm>
            <a:off x="1786966" y="5202487"/>
            <a:ext cx="86180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 1: The essence of embedded research linked </a:t>
            </a:r>
          </a:p>
          <a:p>
            <a:pPr algn="ctr"/>
            <a:r>
              <a:rPr lang="en-GB" sz="32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co- learning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E65D6-FCBC-C336-C988-CBF763351B86}"/>
              </a:ext>
            </a:extLst>
          </p:cNvPr>
          <p:cNvSpPr txBox="1"/>
          <p:nvPr/>
        </p:nvSpPr>
        <p:spPr>
          <a:xfrm>
            <a:off x="690751" y="779430"/>
            <a:ext cx="60976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Being embedded researchers in co-inquiry</a:t>
            </a:r>
            <a:endParaRPr lang="en-US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DD0B26-3FA4-AC35-97A8-A3677135B382}"/>
              </a:ext>
            </a:extLst>
          </p:cNvPr>
          <p:cNvSpPr txBox="1">
            <a:spLocks/>
          </p:cNvSpPr>
          <p:nvPr/>
        </p:nvSpPr>
        <p:spPr>
          <a:xfrm>
            <a:off x="804672" y="2022602"/>
            <a:ext cx="3941499" cy="551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</a:rPr>
              <a:t>Margaret Codd &amp; Lorna </a:t>
            </a:r>
            <a:r>
              <a:rPr lang="en-GB" sz="2000" dirty="0" err="1">
                <a:solidFill>
                  <a:schemeClr val="bg1"/>
                </a:solidFill>
              </a:rPr>
              <a:t>Peelo-Kilroe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F30156-2CDA-DCBC-5B75-6DC3C8B3E315}"/>
              </a:ext>
            </a:extLst>
          </p:cNvPr>
          <p:cNvSpPr txBox="1"/>
          <p:nvPr/>
        </p:nvSpPr>
        <p:spPr>
          <a:xfrm>
            <a:off x="8453845" y="0"/>
            <a:ext cx="37377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Critical companionship video &amp; resource guide: Facilitating career progression from person-centred practice to person centred systems Domain 4.</a:t>
            </a:r>
            <a:r>
              <a:rPr lang="en-GB" sz="800" b="1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Embedded Research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0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182C109-9E4C-3C96-8794-9411573CB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864660-C52B-BC40-9AE0-D900B4B6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81F2E-754B-ACB7-ECD1-E1DADAD07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2A2591-0296-4CF4-E75F-51D7CB8E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8A07A2-FD92-5AD1-01EE-9D7AEAB88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429D912-3149-EC10-C801-E4518DC42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" r="-1" b="-1"/>
          <a:stretch/>
        </p:blipFill>
        <p:spPr>
          <a:xfrm>
            <a:off x="567526" y="563894"/>
            <a:ext cx="11056947" cy="5730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CE65D6-FCBC-C336-C988-CBF763351B86}"/>
              </a:ext>
            </a:extLst>
          </p:cNvPr>
          <p:cNvSpPr txBox="1"/>
          <p:nvPr/>
        </p:nvSpPr>
        <p:spPr>
          <a:xfrm>
            <a:off x="690751" y="779430"/>
            <a:ext cx="60976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Being embedded researchers in co-inquiry</a:t>
            </a:r>
            <a:endParaRPr lang="en-US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DD0B26-3FA4-AC35-97A8-A3677135B382}"/>
              </a:ext>
            </a:extLst>
          </p:cNvPr>
          <p:cNvSpPr txBox="1">
            <a:spLocks/>
          </p:cNvSpPr>
          <p:nvPr/>
        </p:nvSpPr>
        <p:spPr>
          <a:xfrm>
            <a:off x="804672" y="2022602"/>
            <a:ext cx="3941499" cy="551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</a:rPr>
              <a:t>Margaret Codd &amp; Lorna </a:t>
            </a:r>
            <a:r>
              <a:rPr lang="en-GB" sz="2000" dirty="0" err="1">
                <a:solidFill>
                  <a:schemeClr val="bg1"/>
                </a:solidFill>
              </a:rPr>
              <a:t>Peelo-Kilroe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B2EE2-5FD7-171D-16C7-A9D17D56305B}"/>
              </a:ext>
            </a:extLst>
          </p:cNvPr>
          <p:cNvSpPr txBox="1"/>
          <p:nvPr/>
        </p:nvSpPr>
        <p:spPr>
          <a:xfrm>
            <a:off x="361059" y="5174219"/>
            <a:ext cx="114698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kern="0" dirty="0">
                <a:effectLst/>
                <a:ea typeface="Times New Roman" panose="02020603050405020304" pitchFamily="18" charset="0"/>
              </a:rPr>
              <a:t>Part 2: How do you know you are making a difference as embedded researchers who are co learners working strategically?</a:t>
            </a:r>
            <a:r>
              <a:rPr lang="en-GB" sz="3200" b="1" dirty="0">
                <a:effectLst/>
              </a:rPr>
              <a:t> </a:t>
            </a:r>
            <a:endParaRPr lang="en-US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7B5F91-DD0E-E71E-D72C-2275BE226167}"/>
              </a:ext>
            </a:extLst>
          </p:cNvPr>
          <p:cNvSpPr txBox="1"/>
          <p:nvPr/>
        </p:nvSpPr>
        <p:spPr>
          <a:xfrm>
            <a:off x="8453845" y="0"/>
            <a:ext cx="37377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Critical companionship video &amp; resource guide: Facilitating career progression from person-centred practice to person centred systems Domain 4.</a:t>
            </a:r>
            <a:r>
              <a:rPr lang="en-GB" sz="800" b="1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Embedded Research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8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29D912-3149-EC10-C801-E4518DC42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" r="-1" b="-1"/>
          <a:stretch/>
        </p:blipFill>
        <p:spPr>
          <a:xfrm>
            <a:off x="567526" y="563894"/>
            <a:ext cx="11056947" cy="5730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CE65D6-FCBC-C336-C988-CBF763351B86}"/>
              </a:ext>
            </a:extLst>
          </p:cNvPr>
          <p:cNvSpPr txBox="1"/>
          <p:nvPr/>
        </p:nvSpPr>
        <p:spPr>
          <a:xfrm>
            <a:off x="690751" y="779430"/>
            <a:ext cx="60976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Being embedded researchers in co-inquiry</a:t>
            </a:r>
            <a:endParaRPr lang="en-US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DD0B26-3FA4-AC35-97A8-A3677135B382}"/>
              </a:ext>
            </a:extLst>
          </p:cNvPr>
          <p:cNvSpPr txBox="1">
            <a:spLocks/>
          </p:cNvSpPr>
          <p:nvPr/>
        </p:nvSpPr>
        <p:spPr>
          <a:xfrm>
            <a:off x="804672" y="2022602"/>
            <a:ext cx="3941499" cy="551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</a:rPr>
              <a:t>Margaret Codd &amp; Lorna </a:t>
            </a:r>
            <a:r>
              <a:rPr lang="en-GB" sz="2000" dirty="0" err="1">
                <a:solidFill>
                  <a:schemeClr val="bg1"/>
                </a:solidFill>
              </a:rPr>
              <a:t>Peelo-Kilroe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7B5F91-DD0E-E71E-D72C-2275BE226167}"/>
              </a:ext>
            </a:extLst>
          </p:cNvPr>
          <p:cNvSpPr txBox="1"/>
          <p:nvPr/>
        </p:nvSpPr>
        <p:spPr>
          <a:xfrm>
            <a:off x="8453845" y="0"/>
            <a:ext cx="37377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Critical companionship video &amp; resource guide: Facilitating career progression from person-centred practice to person centred systems Domain 4.</a:t>
            </a:r>
            <a:r>
              <a:rPr lang="en-GB" sz="800" b="1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Embedded Research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1676E-16A5-9CB0-B36C-51AFCA8F419F}"/>
              </a:ext>
            </a:extLst>
          </p:cNvPr>
          <p:cNvSpPr txBox="1">
            <a:spLocks/>
          </p:cNvSpPr>
          <p:nvPr/>
        </p:nvSpPr>
        <p:spPr>
          <a:xfrm>
            <a:off x="6988683" y="3525626"/>
            <a:ext cx="4842256" cy="388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Domain 4: LINKS</a:t>
            </a:r>
            <a:b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Resources &amp; recommended reading</a:t>
            </a:r>
            <a:b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Main CC frameworks &amp; references</a:t>
            </a:r>
            <a:br>
              <a:rPr lang="en-US" alt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sz="12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96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208</Words>
  <Application>Microsoft Office PowerPoint</Application>
  <PresentationFormat>Widescreen</PresentationFormat>
  <Paragraphs>23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Times New Roman</vt:lpstr>
      <vt:lpstr>Office Theme</vt:lpstr>
      <vt:lpstr>Being embedded researchers in co-inquiry Parts 1 &amp; 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embedded researchers in our own work</dc:title>
  <dc:creator>Angie Titchen</dc:creator>
  <cp:lastModifiedBy>Kim</cp:lastModifiedBy>
  <cp:revision>10</cp:revision>
  <dcterms:created xsi:type="dcterms:W3CDTF">2023-08-04T18:47:28Z</dcterms:created>
  <dcterms:modified xsi:type="dcterms:W3CDTF">2024-04-20T12:30:08Z</dcterms:modified>
</cp:coreProperties>
</file>