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57" r:id="rId5"/>
    <p:sldMasterId id="2147483699" r:id="rId6"/>
  </p:sldMasterIdLst>
  <p:notesMasterIdLst>
    <p:notesMasterId r:id="rId37"/>
  </p:notesMasterIdLst>
  <p:sldIdLst>
    <p:sldId id="279" r:id="rId7"/>
    <p:sldId id="258" r:id="rId8"/>
    <p:sldId id="276" r:id="rId9"/>
    <p:sldId id="280" r:id="rId10"/>
    <p:sldId id="281" r:id="rId11"/>
    <p:sldId id="301" r:id="rId12"/>
    <p:sldId id="303" r:id="rId13"/>
    <p:sldId id="287" r:id="rId14"/>
    <p:sldId id="286" r:id="rId15"/>
    <p:sldId id="305" r:id="rId16"/>
    <p:sldId id="282" r:id="rId17"/>
    <p:sldId id="283" r:id="rId18"/>
    <p:sldId id="304" r:id="rId19"/>
    <p:sldId id="289" r:id="rId20"/>
    <p:sldId id="288" r:id="rId21"/>
    <p:sldId id="302" r:id="rId22"/>
    <p:sldId id="293" r:id="rId23"/>
    <p:sldId id="292" r:id="rId24"/>
    <p:sldId id="307" r:id="rId25"/>
    <p:sldId id="297" r:id="rId26"/>
    <p:sldId id="296" r:id="rId27"/>
    <p:sldId id="306" r:id="rId28"/>
    <p:sldId id="300" r:id="rId29"/>
    <p:sldId id="299" r:id="rId30"/>
    <p:sldId id="308" r:id="rId31"/>
    <p:sldId id="311" r:id="rId32"/>
    <p:sldId id="310" r:id="rId33"/>
    <p:sldId id="309" r:id="rId34"/>
    <p:sldId id="298" r:id="rId35"/>
    <p:sldId id="27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60F64-21CE-024B-E302-6BC8A0B26FCE}" name="Emily Paterson (ARM - Staff)" initials="ES" userId="S::gau14bau@uea.ac.uk::5622bedb-ac43-403a-b402-8596f0061f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5B812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A371A-978E-77E2-EE8D-90A2FD954900}" v="18" dt="2025-08-21T14:41:52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Parkes (ARM - Staff)" userId="S::qvc10wsu@uea.ac.uk::1621b4f4-6805-42eb-9f01-c67ec745b48e" providerId="AD" clId="Web-{C7323C6C-591B-34A8-6C1B-170C723C1968}"/>
    <pc:docChg chg="addSld modSld">
      <pc:chgData name="Chloe Parkes (ARM - Staff)" userId="S::qvc10wsu@uea.ac.uk::1621b4f4-6805-42eb-9f01-c67ec745b48e" providerId="AD" clId="Web-{C7323C6C-591B-34A8-6C1B-170C723C1968}" dt="2024-09-17T14:17:54.584" v="418"/>
      <pc:docMkLst>
        <pc:docMk/>
      </pc:docMkLst>
      <pc:sldChg chg="addSp delSp modSp add replId addAnim delAnim modNotes">
        <pc:chgData name="Chloe Parkes (ARM - Staff)" userId="S::qvc10wsu@uea.ac.uk::1621b4f4-6805-42eb-9f01-c67ec745b48e" providerId="AD" clId="Web-{C7323C6C-591B-34A8-6C1B-170C723C1968}" dt="2024-09-17T14:17:54.584" v="418"/>
        <pc:sldMkLst>
          <pc:docMk/>
          <pc:sldMk cId="1980874425" sldId="280"/>
        </pc:sldMkLst>
      </pc:sldChg>
    </pc:docChg>
  </pc:docChgLst>
  <pc:docChgLst>
    <pc:chgData name="Chloe Parkes (ARM - Staff)" userId="S::qvc10wsu@uea.ac.uk::1621b4f4-6805-42eb-9f01-c67ec745b48e" providerId="AD" clId="Web-{E9A8A612-696E-B626-184A-F707362507E9}"/>
    <pc:docChg chg="modSld">
      <pc:chgData name="Chloe Parkes (ARM - Staff)" userId="S::qvc10wsu@uea.ac.uk::1621b4f4-6805-42eb-9f01-c67ec745b48e" providerId="AD" clId="Web-{E9A8A612-696E-B626-184A-F707362507E9}" dt="2025-06-19T10:18:30.603" v="11" actId="20577"/>
      <pc:docMkLst>
        <pc:docMk/>
      </pc:docMkLst>
      <pc:sldChg chg="modSp">
        <pc:chgData name="Chloe Parkes (ARM - Staff)" userId="S::qvc10wsu@uea.ac.uk::1621b4f4-6805-42eb-9f01-c67ec745b48e" providerId="AD" clId="Web-{E9A8A612-696E-B626-184A-F707362507E9}" dt="2025-06-19T10:18:30.603" v="11" actId="20577"/>
        <pc:sldMkLst>
          <pc:docMk/>
          <pc:sldMk cId="1966590150" sldId="279"/>
        </pc:sldMkLst>
      </pc:sldChg>
    </pc:docChg>
  </pc:docChgLst>
  <pc:docChgLst>
    <pc:chgData name="Chloe Parkes (ARM - Staff)" userId="S::qvc10wsu@uea.ac.uk::1621b4f4-6805-42eb-9f01-c67ec745b48e" providerId="AD" clId="Web-{C4D39F72-0FA0-795F-F290-40AA69E11095}"/>
    <pc:docChg chg="modSld">
      <pc:chgData name="Chloe Parkes (ARM - Staff)" userId="S::qvc10wsu@uea.ac.uk::1621b4f4-6805-42eb-9f01-c67ec745b48e" providerId="AD" clId="Web-{C4D39F72-0FA0-795F-F290-40AA69E11095}" dt="2023-08-10T07:48:45.958" v="22" actId="20577"/>
      <pc:docMkLst>
        <pc:docMk/>
      </pc:docMkLst>
      <pc:sldChg chg="modSp">
        <pc:chgData name="Chloe Parkes (ARM - Staff)" userId="S::qvc10wsu@uea.ac.uk::1621b4f4-6805-42eb-9f01-c67ec745b48e" providerId="AD" clId="Web-{C4D39F72-0FA0-795F-F290-40AA69E11095}" dt="2023-08-10T07:48:45.958" v="22" actId="20577"/>
        <pc:sldMkLst>
          <pc:docMk/>
          <pc:sldMk cId="1966590150" sldId="279"/>
        </pc:sldMkLst>
      </pc:sldChg>
    </pc:docChg>
  </pc:docChgLst>
  <pc:docChgLst>
    <pc:chgData name="Chloe Parkes (ARM - Staff)" userId="S::qvc10wsu@uea.ac.uk::1621b4f4-6805-42eb-9f01-c67ec745b48e" providerId="AD" clId="Web-{4A789765-9912-9680-9A69-65781B5C8C0A}"/>
    <pc:docChg chg="delSld modSld">
      <pc:chgData name="Chloe Parkes (ARM - Staff)" userId="S::qvc10wsu@uea.ac.uk::1621b4f4-6805-42eb-9f01-c67ec745b48e" providerId="AD" clId="Web-{4A789765-9912-9680-9A69-65781B5C8C0A}" dt="2025-05-14T10:59:33.589" v="364" actId="20577"/>
      <pc:docMkLst>
        <pc:docMk/>
      </pc:docMkLst>
      <pc:sldChg chg="addSp modSp">
        <pc:chgData name="Chloe Parkes (ARM - Staff)" userId="S::qvc10wsu@uea.ac.uk::1621b4f4-6805-42eb-9f01-c67ec745b48e" providerId="AD" clId="Web-{4A789765-9912-9680-9A69-65781B5C8C0A}" dt="2025-05-14T09:17:13.954" v="90" actId="20577"/>
        <pc:sldMkLst>
          <pc:docMk/>
          <pc:sldMk cId="3350128694" sldId="276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10:57:41.993" v="302" actId="20577"/>
        <pc:sldMkLst>
          <pc:docMk/>
          <pc:sldMk cId="147615155" sldId="281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10:58:06.806" v="322" actId="20577"/>
        <pc:sldMkLst>
          <pc:docMk/>
          <pc:sldMk cId="3377615167" sldId="283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09:21:34.459" v="232" actId="20577"/>
        <pc:sldMkLst>
          <pc:docMk/>
          <pc:sldMk cId="1972855808" sldId="286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09:27:08.215" v="278" actId="20577"/>
        <pc:sldMkLst>
          <pc:docMk/>
          <pc:sldMk cId="486134074" sldId="288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10:58:39.213" v="330" actId="20577"/>
        <pc:sldMkLst>
          <pc:docMk/>
          <pc:sldMk cId="3579641924" sldId="292"/>
        </pc:sldMkLst>
      </pc:sldChg>
      <pc:sldChg chg="del">
        <pc:chgData name="Chloe Parkes (ARM - Staff)" userId="S::qvc10wsu@uea.ac.uk::1621b4f4-6805-42eb-9f01-c67ec745b48e" providerId="AD" clId="Web-{4A789765-9912-9680-9A69-65781B5C8C0A}" dt="2025-05-14T08:38:05.197" v="1"/>
        <pc:sldMkLst>
          <pc:docMk/>
          <pc:sldMk cId="263397872" sldId="294"/>
        </pc:sldMkLst>
      </pc:sldChg>
      <pc:sldChg chg="del">
        <pc:chgData name="Chloe Parkes (ARM - Staff)" userId="S::qvc10wsu@uea.ac.uk::1621b4f4-6805-42eb-9f01-c67ec745b48e" providerId="AD" clId="Web-{4A789765-9912-9680-9A69-65781B5C8C0A}" dt="2025-05-14T08:38:04.650" v="0"/>
        <pc:sldMkLst>
          <pc:docMk/>
          <pc:sldMk cId="1266887446" sldId="295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10:58:54.807" v="335" actId="20577"/>
        <pc:sldMkLst>
          <pc:docMk/>
          <pc:sldMk cId="91113338" sldId="296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08:38:20.714" v="27" actId="20577"/>
        <pc:sldMkLst>
          <pc:docMk/>
          <pc:sldMk cId="3510842937" sldId="297"/>
        </pc:sldMkLst>
      </pc:sldChg>
      <pc:sldChg chg="modSp">
        <pc:chgData name="Chloe Parkes (ARM - Staff)" userId="S::qvc10wsu@uea.ac.uk::1621b4f4-6805-42eb-9f01-c67ec745b48e" providerId="AD" clId="Web-{4A789765-9912-9680-9A69-65781B5C8C0A}" dt="2025-05-14T10:59:33.589" v="364" actId="20577"/>
        <pc:sldMkLst>
          <pc:docMk/>
          <pc:sldMk cId="844460568" sldId="299"/>
        </pc:sldMkLst>
      </pc:sldChg>
      <pc:sldChg chg="addSp delSp modSp">
        <pc:chgData name="Chloe Parkes (ARM - Staff)" userId="S::qvc10wsu@uea.ac.uk::1621b4f4-6805-42eb-9f01-c67ec745b48e" providerId="AD" clId="Web-{4A789765-9912-9680-9A69-65781B5C8C0A}" dt="2025-05-14T08:40:43.953" v="62" actId="20577"/>
        <pc:sldMkLst>
          <pc:docMk/>
          <pc:sldMk cId="2179213209" sldId="308"/>
        </pc:sldMkLst>
      </pc:sldChg>
    </pc:docChg>
  </pc:docChgLst>
  <pc:docChgLst>
    <pc:chgData name="Chloe Parkes (ARM - Staff)" userId="S::qvc10wsu@uea.ac.uk::1621b4f4-6805-42eb-9f01-c67ec745b48e" providerId="AD" clId="Web-{7EE984F4-BDBC-95E9-7FF0-C3AA09B2B008}"/>
    <pc:docChg chg="addSld delSld modSld sldOrd">
      <pc:chgData name="Chloe Parkes (ARM - Staff)" userId="S::qvc10wsu@uea.ac.uk::1621b4f4-6805-42eb-9f01-c67ec745b48e" providerId="AD" clId="Web-{7EE984F4-BDBC-95E9-7FF0-C3AA09B2B008}" dt="2023-07-20T10:14:59.044" v="715" actId="20577"/>
      <pc:docMkLst>
        <pc:docMk/>
      </pc:docMkLst>
      <pc:sldChg chg="addSp delSp modSp ord">
        <pc:chgData name="Chloe Parkes (ARM - Staff)" userId="S::qvc10wsu@uea.ac.uk::1621b4f4-6805-42eb-9f01-c67ec745b48e" providerId="AD" clId="Web-{7EE984F4-BDBC-95E9-7FF0-C3AA09B2B008}" dt="2023-07-20T09:43:58.639" v="44"/>
        <pc:sldMkLst>
          <pc:docMk/>
          <pc:sldMk cId="779435238" sldId="258"/>
        </pc:sldMkLst>
      </pc:sldChg>
      <pc:sldChg chg="modSp">
        <pc:chgData name="Chloe Parkes (ARM - Staff)" userId="S::qvc10wsu@uea.ac.uk::1621b4f4-6805-42eb-9f01-c67ec745b48e" providerId="AD" clId="Web-{7EE984F4-BDBC-95E9-7FF0-C3AA09B2B008}" dt="2023-07-20T09:45:03.360" v="75" actId="1076"/>
        <pc:sldMkLst>
          <pc:docMk/>
          <pc:sldMk cId="3524010941" sldId="260"/>
        </pc:sldMkLst>
      </pc:sldChg>
      <pc:sldChg chg="new">
        <pc:chgData name="Chloe Parkes (ARM - Staff)" userId="S::qvc10wsu@uea.ac.uk::1621b4f4-6805-42eb-9f01-c67ec745b48e" providerId="AD" clId="Web-{7EE984F4-BDBC-95E9-7FF0-C3AA09B2B008}" dt="2023-07-20T09:42:45.981" v="3"/>
        <pc:sldMkLst>
          <pc:docMk/>
          <pc:sldMk cId="779250539" sldId="271"/>
        </pc:sldMkLst>
      </pc:sldChg>
      <pc:sldChg chg="add del ord replId">
        <pc:chgData name="Chloe Parkes (ARM - Staff)" userId="S::qvc10wsu@uea.ac.uk::1621b4f4-6805-42eb-9f01-c67ec745b48e" providerId="AD" clId="Web-{7EE984F4-BDBC-95E9-7FF0-C3AA09B2B008}" dt="2023-07-20T09:42:43.716" v="2"/>
        <pc:sldMkLst>
          <pc:docMk/>
          <pc:sldMk cId="1959555819" sldId="271"/>
        </pc:sldMkLst>
      </pc:sldChg>
      <pc:sldChg chg="addSp delSp modSp add replId">
        <pc:chgData name="Chloe Parkes (ARM - Staff)" userId="S::qvc10wsu@uea.ac.uk::1621b4f4-6805-42eb-9f01-c67ec745b48e" providerId="AD" clId="Web-{7EE984F4-BDBC-95E9-7FF0-C3AA09B2B008}" dt="2023-07-20T10:14:20.996" v="679" actId="14100"/>
        <pc:sldMkLst>
          <pc:docMk/>
          <pc:sldMk cId="43127452" sldId="272"/>
        </pc:sldMkLst>
      </pc:sldChg>
      <pc:sldChg chg="addSp delSp modSp add replId">
        <pc:chgData name="Chloe Parkes (ARM - Staff)" userId="S::qvc10wsu@uea.ac.uk::1621b4f4-6805-42eb-9f01-c67ec745b48e" providerId="AD" clId="Web-{7EE984F4-BDBC-95E9-7FF0-C3AA09B2B008}" dt="2023-07-20T09:49:27.975" v="272"/>
        <pc:sldMkLst>
          <pc:docMk/>
          <pc:sldMk cId="2331083140" sldId="273"/>
        </pc:sldMkLst>
      </pc:sldChg>
      <pc:sldChg chg="addSp modSp add replId">
        <pc:chgData name="Chloe Parkes (ARM - Staff)" userId="S::qvc10wsu@uea.ac.uk::1621b4f4-6805-42eb-9f01-c67ec745b48e" providerId="AD" clId="Web-{7EE984F4-BDBC-95E9-7FF0-C3AA09B2B008}" dt="2023-07-20T09:45:24.376" v="94" actId="1076"/>
        <pc:sldMkLst>
          <pc:docMk/>
          <pc:sldMk cId="3675078085" sldId="274"/>
        </pc:sldMkLst>
      </pc:sldChg>
      <pc:sldChg chg="add replId">
        <pc:chgData name="Chloe Parkes (ARM - Staff)" userId="S::qvc10wsu@uea.ac.uk::1621b4f4-6805-42eb-9f01-c67ec745b48e" providerId="AD" clId="Web-{7EE984F4-BDBC-95E9-7FF0-C3AA09B2B008}" dt="2023-07-20T09:46:45.487" v="95"/>
        <pc:sldMkLst>
          <pc:docMk/>
          <pc:sldMk cId="3561219213" sldId="275"/>
        </pc:sldMkLst>
      </pc:sldChg>
      <pc:sldChg chg="addSp modSp add replId">
        <pc:chgData name="Chloe Parkes (ARM - Staff)" userId="S::qvc10wsu@uea.ac.uk::1621b4f4-6805-42eb-9f01-c67ec745b48e" providerId="AD" clId="Web-{7EE984F4-BDBC-95E9-7FF0-C3AA09B2B008}" dt="2023-07-20T10:03:30.090" v="538" actId="20577"/>
        <pc:sldMkLst>
          <pc:docMk/>
          <pc:sldMk cId="3350128694" sldId="276"/>
        </pc:sldMkLst>
      </pc:sldChg>
      <pc:sldChg chg="modSp new">
        <pc:chgData name="Chloe Parkes (ARM - Staff)" userId="S::qvc10wsu@uea.ac.uk::1621b4f4-6805-42eb-9f01-c67ec745b48e" providerId="AD" clId="Web-{7EE984F4-BDBC-95E9-7FF0-C3AA09B2B008}" dt="2023-07-20T10:14:59.044" v="715" actId="20577"/>
        <pc:sldMkLst>
          <pc:docMk/>
          <pc:sldMk cId="1678469454" sldId="277"/>
        </pc:sldMkLst>
      </pc:sldChg>
    </pc:docChg>
  </pc:docChgLst>
  <pc:docChgLst>
    <pc:chgData name="Chloe Parkes (ARM - Staff)" userId="S::qvc10wsu@uea.ac.uk::1621b4f4-6805-42eb-9f01-c67ec745b48e" providerId="AD" clId="Web-{8751A691-BF6F-9894-032B-638A872FFB3E}"/>
    <pc:docChg chg="modSld">
      <pc:chgData name="Chloe Parkes (ARM - Staff)" userId="S::qvc10wsu@uea.ac.uk::1621b4f4-6805-42eb-9f01-c67ec745b48e" providerId="AD" clId="Web-{8751A691-BF6F-9894-032B-638A872FFB3E}" dt="2023-07-26T10:14:47.182" v="3"/>
      <pc:docMkLst>
        <pc:docMk/>
      </pc:docMkLst>
      <pc:sldChg chg="modSp mod modShow">
        <pc:chgData name="Chloe Parkes (ARM - Staff)" userId="S::qvc10wsu@uea.ac.uk::1621b4f4-6805-42eb-9f01-c67ec745b48e" providerId="AD" clId="Web-{8751A691-BF6F-9894-032B-638A872FFB3E}" dt="2023-07-26T10:14:47.182" v="3"/>
        <pc:sldMkLst>
          <pc:docMk/>
          <pc:sldMk cId="2331083140" sldId="273"/>
        </pc:sldMkLst>
      </pc:sldChg>
    </pc:docChg>
  </pc:docChgLst>
  <pc:docChgLst>
    <pc:chgData name="Chloe Parkes (ARM - Staff)" userId="S::qvc10wsu@uea.ac.uk::1621b4f4-6805-42eb-9f01-c67ec745b48e" providerId="AD" clId="Web-{A36E50AE-D7C9-733C-5181-2A170414A97D}"/>
    <pc:docChg chg="modSld">
      <pc:chgData name="Chloe Parkes (ARM - Staff)" userId="S::qvc10wsu@uea.ac.uk::1621b4f4-6805-42eb-9f01-c67ec745b48e" providerId="AD" clId="Web-{A36E50AE-D7C9-733C-5181-2A170414A97D}" dt="2023-11-16T08:40:52.250" v="10" actId="20577"/>
      <pc:docMkLst>
        <pc:docMk/>
      </pc:docMkLst>
      <pc:sldChg chg="modSp">
        <pc:chgData name="Chloe Parkes (ARM - Staff)" userId="S::qvc10wsu@uea.ac.uk::1621b4f4-6805-42eb-9f01-c67ec745b48e" providerId="AD" clId="Web-{A36E50AE-D7C9-733C-5181-2A170414A97D}" dt="2023-11-16T08:40:52.250" v="10" actId="20577"/>
        <pc:sldMkLst>
          <pc:docMk/>
          <pc:sldMk cId="779435238" sldId="258"/>
        </pc:sldMkLst>
      </pc:sldChg>
    </pc:docChg>
  </pc:docChgLst>
  <pc:docChgLst>
    <pc:chgData name="Chloe Parkes (ARM - Staff)" userId="S::qvc10wsu@uea.ac.uk::1621b4f4-6805-42eb-9f01-c67ec745b48e" providerId="AD" clId="Web-{B0ACF80B-B9F0-A8BD-8ACE-097DB1943578}"/>
    <pc:docChg chg="modSld">
      <pc:chgData name="Chloe Parkes (ARM - Staff)" userId="S::qvc10wsu@uea.ac.uk::1621b4f4-6805-42eb-9f01-c67ec745b48e" providerId="AD" clId="Web-{B0ACF80B-B9F0-A8BD-8ACE-097DB1943578}" dt="2024-06-04T09:22:52.482" v="6" actId="20577"/>
      <pc:docMkLst>
        <pc:docMk/>
      </pc:docMkLst>
      <pc:sldChg chg="modSp">
        <pc:chgData name="Chloe Parkes (ARM - Staff)" userId="S::qvc10wsu@uea.ac.uk::1621b4f4-6805-42eb-9f01-c67ec745b48e" providerId="AD" clId="Web-{B0ACF80B-B9F0-A8BD-8ACE-097DB1943578}" dt="2024-06-04T09:22:52.482" v="6" actId="20577"/>
        <pc:sldMkLst>
          <pc:docMk/>
          <pc:sldMk cId="2331083140" sldId="273"/>
        </pc:sldMkLst>
      </pc:sldChg>
    </pc:docChg>
  </pc:docChgLst>
  <pc:docChgLst>
    <pc:chgData name="Chloe Parkes (ARM - Staff)" userId="S::qvc10wsu@uea.ac.uk::1621b4f4-6805-42eb-9f01-c67ec745b48e" providerId="AD" clId="Web-{A3EDB981-9D9E-10C8-7064-AD43266E1E24}"/>
    <pc:docChg chg="modSld">
      <pc:chgData name="Chloe Parkes (ARM - Staff)" userId="S::qvc10wsu@uea.ac.uk::1621b4f4-6805-42eb-9f01-c67ec745b48e" providerId="AD" clId="Web-{A3EDB981-9D9E-10C8-7064-AD43266E1E24}" dt="2025-06-27T09:09:44.362" v="21" actId="20577"/>
      <pc:docMkLst>
        <pc:docMk/>
      </pc:docMkLst>
      <pc:sldChg chg="modSp">
        <pc:chgData name="Chloe Parkes (ARM - Staff)" userId="S::qvc10wsu@uea.ac.uk::1621b4f4-6805-42eb-9f01-c67ec745b48e" providerId="AD" clId="Web-{A3EDB981-9D9E-10C8-7064-AD43266E1E24}" dt="2025-06-27T09:08:28.748" v="1" actId="20577"/>
        <pc:sldMkLst>
          <pc:docMk/>
          <pc:sldMk cId="147615155" sldId="281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8:51.077" v="8" actId="20577"/>
        <pc:sldMkLst>
          <pc:docMk/>
          <pc:sldMk cId="3377615167" sldId="283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8:42.421" v="6" actId="20577"/>
        <pc:sldMkLst>
          <pc:docMk/>
          <pc:sldMk cId="1972855808" sldId="286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8:58.422" v="11" actId="20577"/>
        <pc:sldMkLst>
          <pc:docMk/>
          <pc:sldMk cId="486134074" sldId="288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9:05.328" v="13" actId="20577"/>
        <pc:sldMkLst>
          <pc:docMk/>
          <pc:sldMk cId="3579641924" sldId="292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9:18.392" v="15" actId="20577"/>
        <pc:sldMkLst>
          <pc:docMk/>
          <pc:sldMk cId="91113338" sldId="296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9:32.361" v="19" actId="20577"/>
        <pc:sldMkLst>
          <pc:docMk/>
          <pc:sldMk cId="844460568" sldId="299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9:28.361" v="16" actId="20577"/>
        <pc:sldMkLst>
          <pc:docMk/>
          <pc:sldMk cId="2342551008" sldId="300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8:34.936" v="3" actId="20577"/>
        <pc:sldMkLst>
          <pc:docMk/>
          <pc:sldMk cId="2367088576" sldId="301"/>
        </pc:sldMkLst>
      </pc:sldChg>
      <pc:sldChg chg="modSp">
        <pc:chgData name="Chloe Parkes (ARM - Staff)" userId="S::qvc10wsu@uea.ac.uk::1621b4f4-6805-42eb-9f01-c67ec745b48e" providerId="AD" clId="Web-{A3EDB981-9D9E-10C8-7064-AD43266E1E24}" dt="2025-06-27T09:09:44.362" v="21" actId="20577"/>
        <pc:sldMkLst>
          <pc:docMk/>
          <pc:sldMk cId="2097717290" sldId="310"/>
        </pc:sldMkLst>
      </pc:sldChg>
    </pc:docChg>
  </pc:docChgLst>
  <pc:docChgLst>
    <pc:chgData name="William McIlroy" userId="fbb88a3a-975e-4bd1-a1e6-8d2748204e66" providerId="ADAL" clId="{C2F6F58A-1ADB-1843-AA35-91E288605302}"/>
    <pc:docChg chg="undo custSel addSld delSld modSld modMainMaster">
      <pc:chgData name="William McIlroy" userId="fbb88a3a-975e-4bd1-a1e6-8d2748204e66" providerId="ADAL" clId="{C2F6F58A-1ADB-1843-AA35-91E288605302}" dt="2023-06-06T16:06:37.200" v="1655"/>
      <pc:docMkLst>
        <pc:docMk/>
      </pc:docMkLst>
      <pc:sldChg chg="addSp delSp modSp mod">
        <pc:chgData name="William McIlroy" userId="fbb88a3a-975e-4bd1-a1e6-8d2748204e66" providerId="ADAL" clId="{C2F6F58A-1ADB-1843-AA35-91E288605302}" dt="2023-06-06T16:05:13.612" v="1619" actId="478"/>
        <pc:sldMkLst>
          <pc:docMk/>
          <pc:sldMk cId="3803203753" sldId="256"/>
        </pc:sldMkLst>
      </pc:sldChg>
      <pc:sldChg chg="del">
        <pc:chgData name="William McIlroy" userId="fbb88a3a-975e-4bd1-a1e6-8d2748204e66" providerId="ADAL" clId="{C2F6F58A-1ADB-1843-AA35-91E288605302}" dt="2023-06-05T15:03:50.520" v="581" actId="2696"/>
        <pc:sldMkLst>
          <pc:docMk/>
          <pc:sldMk cId="3255838759" sldId="257"/>
        </pc:sldMkLst>
      </pc:sldChg>
      <pc:sldChg chg="modSp mod">
        <pc:chgData name="William McIlroy" userId="fbb88a3a-975e-4bd1-a1e6-8d2748204e66" providerId="ADAL" clId="{C2F6F58A-1ADB-1843-AA35-91E288605302}" dt="2023-06-06T14:35:17.400" v="1504" actId="20577"/>
        <pc:sldMkLst>
          <pc:docMk/>
          <pc:sldMk cId="779435238" sldId="258"/>
        </pc:sldMkLst>
      </pc:sldChg>
      <pc:sldChg chg="addSp delSp modSp mod">
        <pc:chgData name="William McIlroy" userId="fbb88a3a-975e-4bd1-a1e6-8d2748204e66" providerId="ADAL" clId="{C2F6F58A-1ADB-1843-AA35-91E288605302}" dt="2023-06-06T14:28:57.966" v="1404" actId="12789"/>
        <pc:sldMkLst>
          <pc:docMk/>
          <pc:sldMk cId="3839998806" sldId="259"/>
        </pc:sldMkLst>
      </pc:sldChg>
      <pc:sldChg chg="addSp delSp modSp mod">
        <pc:chgData name="William McIlroy" userId="fbb88a3a-975e-4bd1-a1e6-8d2748204e66" providerId="ADAL" clId="{C2F6F58A-1ADB-1843-AA35-91E288605302}" dt="2023-06-06T14:34:01.780" v="1440" actId="1076"/>
        <pc:sldMkLst>
          <pc:docMk/>
          <pc:sldMk cId="3524010941" sldId="260"/>
        </pc:sldMkLst>
      </pc:sldChg>
      <pc:sldChg chg="modSp mod">
        <pc:chgData name="William McIlroy" userId="fbb88a3a-975e-4bd1-a1e6-8d2748204e66" providerId="ADAL" clId="{C2F6F58A-1ADB-1843-AA35-91E288605302}" dt="2023-06-06T14:08:42.787" v="1270" actId="27918"/>
        <pc:sldMkLst>
          <pc:docMk/>
          <pc:sldMk cId="179962081" sldId="261"/>
        </pc:sldMkLst>
      </pc:sldChg>
      <pc:sldChg chg="modSp mod">
        <pc:chgData name="William McIlroy" userId="fbb88a3a-975e-4bd1-a1e6-8d2748204e66" providerId="ADAL" clId="{C2F6F58A-1ADB-1843-AA35-91E288605302}" dt="2023-06-06T14:34:16.967" v="1441" actId="20577"/>
        <pc:sldMkLst>
          <pc:docMk/>
          <pc:sldMk cId="1623715427" sldId="262"/>
        </pc:sldMkLst>
      </pc:sldChg>
      <pc:sldChg chg="modSp mod">
        <pc:chgData name="William McIlroy" userId="fbb88a3a-975e-4bd1-a1e6-8d2748204e66" providerId="ADAL" clId="{C2F6F58A-1ADB-1843-AA35-91E288605302}" dt="2023-06-06T14:08:37.088" v="1268"/>
        <pc:sldMkLst>
          <pc:docMk/>
          <pc:sldMk cId="940846296" sldId="264"/>
        </pc:sldMkLst>
      </pc:sldChg>
      <pc:sldChg chg="del">
        <pc:chgData name="William McIlroy" userId="fbb88a3a-975e-4bd1-a1e6-8d2748204e66" providerId="ADAL" clId="{C2F6F58A-1ADB-1843-AA35-91E288605302}" dt="2023-06-05T15:20:15.087" v="679" actId="2696"/>
        <pc:sldMkLst>
          <pc:docMk/>
          <pc:sldMk cId="1239887037" sldId="265"/>
        </pc:sldMkLst>
      </pc:sldChg>
      <pc:sldChg chg="modSp del mod">
        <pc:chgData name="William McIlroy" userId="fbb88a3a-975e-4bd1-a1e6-8d2748204e66" providerId="ADAL" clId="{C2F6F58A-1ADB-1843-AA35-91E288605302}" dt="2023-06-06T14:30:53.483" v="1421" actId="2696"/>
        <pc:sldMkLst>
          <pc:docMk/>
          <pc:sldMk cId="1537369375" sldId="266"/>
        </pc:sldMkLst>
      </pc:sldChg>
      <pc:sldChg chg="delSp modSp del mod">
        <pc:chgData name="William McIlroy" userId="fbb88a3a-975e-4bd1-a1e6-8d2748204e66" providerId="ADAL" clId="{C2F6F58A-1ADB-1843-AA35-91E288605302}" dt="2023-06-06T14:13:22.952" v="1274" actId="2696"/>
        <pc:sldMkLst>
          <pc:docMk/>
          <pc:sldMk cId="1478176053" sldId="267"/>
        </pc:sldMkLst>
      </pc:sldChg>
      <pc:sldChg chg="addSp delSp modSp add mod">
        <pc:chgData name="William McIlroy" userId="fbb88a3a-975e-4bd1-a1e6-8d2748204e66" providerId="ADAL" clId="{C2F6F58A-1ADB-1843-AA35-91E288605302}" dt="2023-06-06T14:28:24.605" v="1397"/>
        <pc:sldMkLst>
          <pc:docMk/>
          <pc:sldMk cId="14406281" sldId="269"/>
        </pc:sldMkLst>
      </pc:sldChg>
      <pc:sldChg chg="addSp delSp modSp add mod">
        <pc:chgData name="William McIlroy" userId="fbb88a3a-975e-4bd1-a1e6-8d2748204e66" providerId="ADAL" clId="{C2F6F58A-1ADB-1843-AA35-91E288605302}" dt="2023-06-06T14:38:39.742" v="1526" actId="12789"/>
        <pc:sldMkLst>
          <pc:docMk/>
          <pc:sldMk cId="529637630" sldId="270"/>
        </pc:sldMkLst>
      </pc:sldChg>
      <pc:sldMasterChg chg="addSp delSp modSp mod modSldLayout">
        <pc:chgData name="William McIlroy" userId="fbb88a3a-975e-4bd1-a1e6-8d2748204e66" providerId="ADAL" clId="{C2F6F58A-1ADB-1843-AA35-91E288605302}" dt="2023-06-06T16:05:28.214" v="1623"/>
        <pc:sldMasterMkLst>
          <pc:docMk/>
          <pc:sldMasterMk cId="3189985633" sldId="2147483648"/>
        </pc:sldMasterMkLst>
        <pc:sldLayoutChg chg="addSp delSp modSp mod">
          <pc:chgData name="William McIlroy" userId="fbb88a3a-975e-4bd1-a1e6-8d2748204e66" providerId="ADAL" clId="{C2F6F58A-1ADB-1843-AA35-91E288605302}" dt="2023-06-06T16:05:23.819" v="1621"/>
          <pc:sldLayoutMkLst>
            <pc:docMk/>
            <pc:sldMasterMk cId="3189985633" sldId="2147483648"/>
            <pc:sldLayoutMk cId="2289889683" sldId="2147483649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5:28.214" v="1623"/>
          <pc:sldLayoutMkLst>
            <pc:docMk/>
            <pc:sldMasterMk cId="3189985633" sldId="2147483648"/>
            <pc:sldLayoutMk cId="3599497033" sldId="2147483650"/>
          </pc:sldLayoutMkLst>
        </pc:sldLayoutChg>
      </pc:sldMasterChg>
      <pc:sldMasterChg chg="addSldLayout delSldLayout modSldLayout sldLayoutOrd">
        <pc:chgData name="William McIlroy" userId="fbb88a3a-975e-4bd1-a1e6-8d2748204e66" providerId="ADAL" clId="{C2F6F58A-1ADB-1843-AA35-91E288605302}" dt="2023-06-06T16:05:48.893" v="1635"/>
        <pc:sldMasterMkLst>
          <pc:docMk/>
          <pc:sldMasterMk cId="1334566187" sldId="2147483651"/>
        </pc:sldMasterMkLst>
        <pc:sldLayoutChg chg="modSp del mod ord">
          <pc:chgData name="William McIlroy" userId="fbb88a3a-975e-4bd1-a1e6-8d2748204e66" providerId="ADAL" clId="{C2F6F58A-1ADB-1843-AA35-91E288605302}" dt="2023-06-05T15:04:05.289" v="583" actId="2696"/>
          <pc:sldLayoutMkLst>
            <pc:docMk/>
            <pc:sldMasterMk cId="1334566187" sldId="2147483651"/>
            <pc:sldLayoutMk cId="4177785917" sldId="2147483652"/>
          </pc:sldLayoutMkLst>
        </pc:sldLayoutChg>
        <pc:sldLayoutChg chg="del">
          <pc:chgData name="William McIlroy" userId="fbb88a3a-975e-4bd1-a1e6-8d2748204e66" providerId="ADAL" clId="{C2F6F58A-1ADB-1843-AA35-91E288605302}" dt="2023-06-05T14:59:18.952" v="555" actId="2696"/>
          <pc:sldLayoutMkLst>
            <pc:docMk/>
            <pc:sldMasterMk cId="1334566187" sldId="2147483651"/>
            <pc:sldLayoutMk cId="4190988704" sldId="2147483653"/>
          </pc:sldLayoutMkLst>
        </pc:sldLayoutChg>
        <pc:sldLayoutChg chg="del">
          <pc:chgData name="William McIlroy" userId="fbb88a3a-975e-4bd1-a1e6-8d2748204e66" providerId="ADAL" clId="{C2F6F58A-1ADB-1843-AA35-91E288605302}" dt="2023-06-05T15:08:19.455" v="612" actId="2696"/>
          <pc:sldLayoutMkLst>
            <pc:docMk/>
            <pc:sldMasterMk cId="1334566187" sldId="2147483651"/>
            <pc:sldLayoutMk cId="3468009318" sldId="2147483661"/>
          </pc:sldLayoutMkLst>
        </pc:sldLayoutChg>
        <pc:sldLayoutChg chg="del">
          <pc:chgData name="William McIlroy" userId="fbb88a3a-975e-4bd1-a1e6-8d2748204e66" providerId="ADAL" clId="{C2F6F58A-1ADB-1843-AA35-91E288605302}" dt="2023-06-05T14:51:55.721" v="500" actId="2696"/>
          <pc:sldLayoutMkLst>
            <pc:docMk/>
            <pc:sldMasterMk cId="1334566187" sldId="2147483651"/>
            <pc:sldLayoutMk cId="3702282553" sldId="2147483662"/>
          </pc:sldLayoutMkLst>
        </pc:sldLayoutChg>
        <pc:sldLayoutChg chg="add del">
          <pc:chgData name="William McIlroy" userId="fbb88a3a-975e-4bd1-a1e6-8d2748204e66" providerId="ADAL" clId="{C2F6F58A-1ADB-1843-AA35-91E288605302}" dt="2023-06-05T14:58:51.013" v="552" actId="2696"/>
          <pc:sldLayoutMkLst>
            <pc:docMk/>
            <pc:sldMasterMk cId="1334566187" sldId="2147483651"/>
            <pc:sldLayoutMk cId="549111279" sldId="2147483663"/>
          </pc:sldLayoutMkLst>
        </pc:sldLayoutChg>
        <pc:sldLayoutChg chg="addSp delSp modSp mod ord">
          <pc:chgData name="William McIlroy" userId="fbb88a3a-975e-4bd1-a1e6-8d2748204e66" providerId="ADAL" clId="{C2F6F58A-1ADB-1843-AA35-91E288605302}" dt="2023-06-06T16:05:42.728" v="1631"/>
          <pc:sldLayoutMkLst>
            <pc:docMk/>
            <pc:sldMasterMk cId="1334566187" sldId="2147483651"/>
            <pc:sldLayoutMk cId="850253093" sldId="2147483716"/>
          </pc:sldLayoutMkLst>
        </pc:sldLayoutChg>
        <pc:sldLayoutChg chg="addSp delSp del mod">
          <pc:chgData name="William McIlroy" userId="fbb88a3a-975e-4bd1-a1e6-8d2748204e66" providerId="ADAL" clId="{C2F6F58A-1ADB-1843-AA35-91E288605302}" dt="2023-06-05T14:54:52.256" v="533" actId="2696"/>
          <pc:sldLayoutMkLst>
            <pc:docMk/>
            <pc:sldMasterMk cId="1334566187" sldId="2147483651"/>
            <pc:sldLayoutMk cId="2937517316" sldId="2147483717"/>
          </pc:sldLayoutMkLst>
        </pc:sldLayoutChg>
        <pc:sldLayoutChg chg="addSp delSp modSp add del mod ord">
          <pc:chgData name="William McIlroy" userId="fbb88a3a-975e-4bd1-a1e6-8d2748204e66" providerId="ADAL" clId="{C2F6F58A-1ADB-1843-AA35-91E288605302}" dt="2023-06-06T16:05:45.671" v="1633"/>
          <pc:sldLayoutMkLst>
            <pc:docMk/>
            <pc:sldMasterMk cId="1334566187" sldId="2147483651"/>
            <pc:sldLayoutMk cId="1607134103" sldId="2147483718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5:39.702" v="1629"/>
          <pc:sldLayoutMkLst>
            <pc:docMk/>
            <pc:sldMasterMk cId="1334566187" sldId="2147483651"/>
            <pc:sldLayoutMk cId="4240613939" sldId="2147483719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5:48.893" v="1635"/>
          <pc:sldLayoutMkLst>
            <pc:docMk/>
            <pc:sldMasterMk cId="1334566187" sldId="2147483651"/>
            <pc:sldLayoutMk cId="3144800452" sldId="2147483720"/>
          </pc:sldLayoutMkLst>
        </pc:sldLayoutChg>
        <pc:sldLayoutChg chg="new del mod">
          <pc:chgData name="William McIlroy" userId="fbb88a3a-975e-4bd1-a1e6-8d2748204e66" providerId="ADAL" clId="{C2F6F58A-1ADB-1843-AA35-91E288605302}" dt="2023-06-05T15:08:16.619" v="607" actId="2696"/>
          <pc:sldLayoutMkLst>
            <pc:docMk/>
            <pc:sldMasterMk cId="1334566187" sldId="2147483651"/>
            <pc:sldLayoutMk cId="408584081" sldId="2147483721"/>
          </pc:sldLayoutMkLst>
        </pc:sldLayoutChg>
        <pc:sldLayoutChg chg="new del mod">
          <pc:chgData name="William McIlroy" userId="fbb88a3a-975e-4bd1-a1e6-8d2748204e66" providerId="ADAL" clId="{C2F6F58A-1ADB-1843-AA35-91E288605302}" dt="2023-06-05T15:08:18.303" v="610" actId="11236"/>
          <pc:sldLayoutMkLst>
            <pc:docMk/>
            <pc:sldMasterMk cId="1334566187" sldId="2147483651"/>
            <pc:sldLayoutMk cId="3833225280" sldId="2147483721"/>
          </pc:sldLayoutMkLst>
        </pc:sldLayoutChg>
      </pc:sldMasterChg>
      <pc:sldMasterChg chg="addSldLayout delSldLayout modSldLayout">
        <pc:chgData name="William McIlroy" userId="fbb88a3a-975e-4bd1-a1e6-8d2748204e66" providerId="ADAL" clId="{C2F6F58A-1ADB-1843-AA35-91E288605302}" dt="2023-06-06T16:06:22.476" v="1651"/>
        <pc:sldMasterMkLst>
          <pc:docMk/>
          <pc:sldMasterMk cId="556173693" sldId="2147483654"/>
        </pc:sldMasterMkLst>
        <pc:sldLayoutChg chg="addSp delSp modSp mod">
          <pc:chgData name="William McIlroy" userId="fbb88a3a-975e-4bd1-a1e6-8d2748204e66" providerId="ADAL" clId="{C2F6F58A-1ADB-1843-AA35-91E288605302}" dt="2023-06-06T16:06:09.526" v="1645"/>
          <pc:sldLayoutMkLst>
            <pc:docMk/>
            <pc:sldMasterMk cId="556173693" sldId="2147483654"/>
            <pc:sldLayoutMk cId="1889866616" sldId="2147483655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9:23:54.457" v="1009"/>
          <pc:sldLayoutMkLst>
            <pc:docMk/>
            <pc:sldMasterMk cId="556173693" sldId="2147483654"/>
            <pc:sldLayoutMk cId="1918984200" sldId="2147483656"/>
          </pc:sldLayoutMkLst>
        </pc:sldLayoutChg>
        <pc:sldLayoutChg chg="del">
          <pc:chgData name="William McIlroy" userId="fbb88a3a-975e-4bd1-a1e6-8d2748204e66" providerId="ADAL" clId="{C2F6F58A-1ADB-1843-AA35-91E288605302}" dt="2023-06-05T15:41:58.631" v="701" actId="2696"/>
          <pc:sldLayoutMkLst>
            <pc:docMk/>
            <pc:sldMasterMk cId="556173693" sldId="2147483654"/>
            <pc:sldLayoutMk cId="2139497983" sldId="2147483664"/>
          </pc:sldLayoutMkLst>
        </pc:sldLayoutChg>
        <pc:sldLayoutChg chg="del">
          <pc:chgData name="William McIlroy" userId="fbb88a3a-975e-4bd1-a1e6-8d2748204e66" providerId="ADAL" clId="{C2F6F58A-1ADB-1843-AA35-91E288605302}" dt="2023-06-05T15:43:09.293" v="714" actId="2696"/>
          <pc:sldLayoutMkLst>
            <pc:docMk/>
            <pc:sldMasterMk cId="556173693" sldId="2147483654"/>
            <pc:sldLayoutMk cId="3987541311" sldId="2147483665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9:26:26.906" v="1030" actId="1076"/>
          <pc:sldLayoutMkLst>
            <pc:docMk/>
            <pc:sldMasterMk cId="556173693" sldId="2147483654"/>
            <pc:sldLayoutMk cId="2295402964" sldId="2147483666"/>
          </pc:sldLayoutMkLst>
        </pc:sldLayoutChg>
        <pc:sldLayoutChg chg="del">
          <pc:chgData name="William McIlroy" userId="fbb88a3a-975e-4bd1-a1e6-8d2748204e66" providerId="ADAL" clId="{C2F6F58A-1ADB-1843-AA35-91E288605302}" dt="2023-06-06T09:26:45.384" v="1031" actId="2696"/>
          <pc:sldLayoutMkLst>
            <pc:docMk/>
            <pc:sldMasterMk cId="556173693" sldId="2147483654"/>
            <pc:sldLayoutMk cId="3243480524" sldId="2147483667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5T15:51:51.513" v="722"/>
          <pc:sldLayoutMkLst>
            <pc:docMk/>
            <pc:sldMasterMk cId="556173693" sldId="2147483654"/>
            <pc:sldLayoutMk cId="691459152" sldId="2147483704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5T15:52:41.976" v="742" actId="478"/>
          <pc:sldLayoutMkLst>
            <pc:docMk/>
            <pc:sldMasterMk cId="556173693" sldId="2147483654"/>
            <pc:sldLayoutMk cId="1945217402" sldId="2147483705"/>
          </pc:sldLayoutMkLst>
        </pc:sldLayoutChg>
        <pc:sldLayoutChg chg="del">
          <pc:chgData name="William McIlroy" userId="fbb88a3a-975e-4bd1-a1e6-8d2748204e66" providerId="ADAL" clId="{C2F6F58A-1ADB-1843-AA35-91E288605302}" dt="2023-06-05T15:42:49.232" v="709" actId="2696"/>
          <pc:sldLayoutMkLst>
            <pc:docMk/>
            <pc:sldMasterMk cId="556173693" sldId="2147483654"/>
            <pc:sldLayoutMk cId="488763255" sldId="2147483725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6:11.992" v="1647"/>
          <pc:sldLayoutMkLst>
            <pc:docMk/>
            <pc:sldMasterMk cId="556173693" sldId="2147483654"/>
            <pc:sldLayoutMk cId="122851623" sldId="2147483726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6:19.071" v="1649"/>
          <pc:sldLayoutMkLst>
            <pc:docMk/>
            <pc:sldMasterMk cId="556173693" sldId="2147483654"/>
            <pc:sldLayoutMk cId="3983464911" sldId="2147483731"/>
          </pc:sldLayoutMkLst>
        </pc:sldLayoutChg>
        <pc:sldLayoutChg chg="addSp delSp modSp add mod modTransition">
          <pc:chgData name="William McIlroy" userId="fbb88a3a-975e-4bd1-a1e6-8d2748204e66" providerId="ADAL" clId="{C2F6F58A-1ADB-1843-AA35-91E288605302}" dt="2023-06-06T16:06:22.476" v="1651"/>
          <pc:sldLayoutMkLst>
            <pc:docMk/>
            <pc:sldMasterMk cId="556173693" sldId="2147483654"/>
            <pc:sldLayoutMk cId="3987571908" sldId="2147483732"/>
          </pc:sldLayoutMkLst>
        </pc:sldLayoutChg>
      </pc:sldMasterChg>
      <pc:sldMasterChg chg="modSldLayout">
        <pc:chgData name="William McIlroy" userId="fbb88a3a-975e-4bd1-a1e6-8d2748204e66" providerId="ADAL" clId="{C2F6F58A-1ADB-1843-AA35-91E288605302}" dt="2023-06-06T14:19:10.370" v="1305" actId="735"/>
        <pc:sldMasterMkLst>
          <pc:docMk/>
          <pc:sldMasterMk cId="1135501383" sldId="2147483657"/>
        </pc:sldMasterMkLst>
        <pc:sldLayoutChg chg="addSp delSp modSp mod">
          <pc:chgData name="William McIlroy" userId="fbb88a3a-975e-4bd1-a1e6-8d2748204e66" providerId="ADAL" clId="{C2F6F58A-1ADB-1843-AA35-91E288605302}" dt="2023-06-06T14:19:10.370" v="1305" actId="735"/>
          <pc:sldLayoutMkLst>
            <pc:docMk/>
            <pc:sldMasterMk cId="1135501383" sldId="2147483657"/>
            <pc:sldLayoutMk cId="437863461" sldId="2147483658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5T15:58:35.980" v="795" actId="167"/>
          <pc:sldLayoutMkLst>
            <pc:docMk/>
            <pc:sldMasterMk cId="1135501383" sldId="2147483657"/>
            <pc:sldLayoutMk cId="1122218862" sldId="2147483659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5T15:59:30.422" v="811"/>
          <pc:sldLayoutMkLst>
            <pc:docMk/>
            <pc:sldMasterMk cId="1135501383" sldId="2147483657"/>
            <pc:sldLayoutMk cId="2858251540" sldId="2147483668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5T15:59:55.084" v="816" actId="207"/>
          <pc:sldLayoutMkLst>
            <pc:docMk/>
            <pc:sldMasterMk cId="1135501383" sldId="2147483657"/>
            <pc:sldLayoutMk cId="1040817581" sldId="2147483669"/>
          </pc:sldLayoutMkLst>
        </pc:sldLayoutChg>
      </pc:sldMasterChg>
      <pc:sldMasterChg chg="delSldLayout modSldLayout">
        <pc:chgData name="William McIlroy" userId="fbb88a3a-975e-4bd1-a1e6-8d2748204e66" providerId="ADAL" clId="{C2F6F58A-1ADB-1843-AA35-91E288605302}" dt="2023-06-06T08:11:35.162" v="830" actId="2696"/>
        <pc:sldMasterMkLst>
          <pc:docMk/>
          <pc:sldMasterMk cId="2659536003" sldId="2147483675"/>
        </pc:sldMasterMkLst>
        <pc:sldLayoutChg chg="del">
          <pc:chgData name="William McIlroy" userId="fbb88a3a-975e-4bd1-a1e6-8d2748204e66" providerId="ADAL" clId="{C2F6F58A-1ADB-1843-AA35-91E288605302}" dt="2023-06-06T08:11:34.109" v="827" actId="2696"/>
          <pc:sldLayoutMkLst>
            <pc:docMk/>
            <pc:sldMasterMk cId="2659536003" sldId="2147483675"/>
            <pc:sldLayoutMk cId="438723618" sldId="2147483676"/>
          </pc:sldLayoutMkLst>
        </pc:sldLayoutChg>
        <pc:sldLayoutChg chg="del">
          <pc:chgData name="William McIlroy" userId="fbb88a3a-975e-4bd1-a1e6-8d2748204e66" providerId="ADAL" clId="{C2F6F58A-1ADB-1843-AA35-91E288605302}" dt="2023-06-06T08:11:34.434" v="828" actId="2696"/>
          <pc:sldLayoutMkLst>
            <pc:docMk/>
            <pc:sldMasterMk cId="2659536003" sldId="2147483675"/>
            <pc:sldLayoutMk cId="204710967" sldId="2147483677"/>
          </pc:sldLayoutMkLst>
        </pc:sldLayoutChg>
        <pc:sldLayoutChg chg="del">
          <pc:chgData name="William McIlroy" userId="fbb88a3a-975e-4bd1-a1e6-8d2748204e66" providerId="ADAL" clId="{C2F6F58A-1ADB-1843-AA35-91E288605302}" dt="2023-06-06T08:11:34.783" v="829" actId="2696"/>
          <pc:sldLayoutMkLst>
            <pc:docMk/>
            <pc:sldMasterMk cId="2659536003" sldId="2147483675"/>
            <pc:sldLayoutMk cId="2590335805" sldId="2147483678"/>
          </pc:sldLayoutMkLst>
        </pc:sldLayoutChg>
        <pc:sldLayoutChg chg="del">
          <pc:chgData name="William McIlroy" userId="fbb88a3a-975e-4bd1-a1e6-8d2748204e66" providerId="ADAL" clId="{C2F6F58A-1ADB-1843-AA35-91E288605302}" dt="2023-06-06T08:11:35.162" v="830" actId="2696"/>
          <pc:sldLayoutMkLst>
            <pc:docMk/>
            <pc:sldMasterMk cId="2659536003" sldId="2147483675"/>
            <pc:sldLayoutMk cId="2755918954" sldId="2147483679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1:13.106" v="822"/>
          <pc:sldLayoutMkLst>
            <pc:docMk/>
            <pc:sldMasterMk cId="2659536003" sldId="2147483675"/>
            <pc:sldLayoutMk cId="3348037489" sldId="2147483727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1:04.733" v="820" actId="1076"/>
          <pc:sldLayoutMkLst>
            <pc:docMk/>
            <pc:sldMasterMk cId="2659536003" sldId="2147483675"/>
            <pc:sldLayoutMk cId="3332029634" sldId="2147483728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1:24.699" v="824"/>
          <pc:sldLayoutMkLst>
            <pc:docMk/>
            <pc:sldMasterMk cId="2659536003" sldId="2147483675"/>
            <pc:sldLayoutMk cId="3803205375" sldId="2147483729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1:28.219" v="826"/>
          <pc:sldLayoutMkLst>
            <pc:docMk/>
            <pc:sldMasterMk cId="2659536003" sldId="2147483675"/>
            <pc:sldLayoutMk cId="1926911844" sldId="2147483730"/>
          </pc:sldLayoutMkLst>
        </pc:sldLayoutChg>
      </pc:sldMasterChg>
      <pc:sldMasterChg chg="modSldLayout">
        <pc:chgData name="William McIlroy" userId="fbb88a3a-975e-4bd1-a1e6-8d2748204e66" providerId="ADAL" clId="{C2F6F58A-1ADB-1843-AA35-91E288605302}" dt="2023-06-06T08:14:38.027" v="874" actId="207"/>
        <pc:sldMasterMkLst>
          <pc:docMk/>
          <pc:sldMasterMk cId="3373001889" sldId="2147483680"/>
        </pc:sldMasterMkLst>
        <pc:sldLayoutChg chg="addSp delSp modSp mod">
          <pc:chgData name="William McIlroy" userId="fbb88a3a-975e-4bd1-a1e6-8d2748204e66" providerId="ADAL" clId="{C2F6F58A-1ADB-1843-AA35-91E288605302}" dt="2023-06-06T08:13:51.435" v="859" actId="12789"/>
          <pc:sldLayoutMkLst>
            <pc:docMk/>
            <pc:sldMasterMk cId="3373001889" sldId="2147483680"/>
            <pc:sldLayoutMk cId="1970428892" sldId="2147483681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4:04.483" v="866"/>
          <pc:sldLayoutMkLst>
            <pc:docMk/>
            <pc:sldMasterMk cId="3373001889" sldId="2147483680"/>
            <pc:sldLayoutMk cId="1311314503" sldId="2147483682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4:14.170" v="868"/>
          <pc:sldLayoutMkLst>
            <pc:docMk/>
            <pc:sldMasterMk cId="3373001889" sldId="2147483680"/>
            <pc:sldLayoutMk cId="4203478831" sldId="2147483683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4:38.027" v="874" actId="207"/>
          <pc:sldLayoutMkLst>
            <pc:docMk/>
            <pc:sldMasterMk cId="3373001889" sldId="2147483680"/>
            <pc:sldLayoutMk cId="636611047" sldId="2147483684"/>
          </pc:sldLayoutMkLst>
        </pc:sldLayoutChg>
      </pc:sldMasterChg>
      <pc:sldMasterChg chg="modSldLayout">
        <pc:chgData name="William McIlroy" userId="fbb88a3a-975e-4bd1-a1e6-8d2748204e66" providerId="ADAL" clId="{C2F6F58A-1ADB-1843-AA35-91E288605302}" dt="2023-06-06T08:18:22.053" v="940" actId="478"/>
        <pc:sldMasterMkLst>
          <pc:docMk/>
          <pc:sldMasterMk cId="134724207" sldId="2147483685"/>
        </pc:sldMasterMkLst>
        <pc:sldLayoutChg chg="addSp delSp modSp mod">
          <pc:chgData name="William McIlroy" userId="fbb88a3a-975e-4bd1-a1e6-8d2748204e66" providerId="ADAL" clId="{C2F6F58A-1ADB-1843-AA35-91E288605302}" dt="2023-06-06T08:15:52.325" v="881"/>
          <pc:sldLayoutMkLst>
            <pc:docMk/>
            <pc:sldMasterMk cId="134724207" sldId="2147483685"/>
            <pc:sldLayoutMk cId="3563168103" sldId="2147483686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7:27.366" v="928" actId="207"/>
          <pc:sldLayoutMkLst>
            <pc:docMk/>
            <pc:sldMasterMk cId="134724207" sldId="2147483685"/>
            <pc:sldLayoutMk cId="1369948985" sldId="2147483688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6:13.069" v="885" actId="207"/>
          <pc:sldLayoutMkLst>
            <pc:docMk/>
            <pc:sldMasterMk cId="134724207" sldId="2147483685"/>
            <pc:sldLayoutMk cId="1004674603" sldId="2147483690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6:22.126" v="889" actId="207"/>
          <pc:sldLayoutMkLst>
            <pc:docMk/>
            <pc:sldMasterMk cId="134724207" sldId="2147483685"/>
            <pc:sldLayoutMk cId="2989861974" sldId="2147483691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7:57.642" v="935" actId="207"/>
          <pc:sldLayoutMkLst>
            <pc:docMk/>
            <pc:sldMasterMk cId="134724207" sldId="2147483685"/>
            <pc:sldLayoutMk cId="3326730274" sldId="2147483692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18:22.053" v="940" actId="478"/>
          <pc:sldLayoutMkLst>
            <pc:docMk/>
            <pc:sldMasterMk cId="134724207" sldId="2147483685"/>
            <pc:sldLayoutMk cId="3024532083" sldId="2147483693"/>
          </pc:sldLayoutMkLst>
        </pc:sldLayoutChg>
      </pc:sldMasterChg>
      <pc:sldMasterChg chg="modSldLayout">
        <pc:chgData name="William McIlroy" userId="fbb88a3a-975e-4bd1-a1e6-8d2748204e66" providerId="ADAL" clId="{C2F6F58A-1ADB-1843-AA35-91E288605302}" dt="2023-06-06T08:24:32.537" v="957" actId="207"/>
        <pc:sldMasterMkLst>
          <pc:docMk/>
          <pc:sldMasterMk cId="1477514381" sldId="2147483694"/>
        </pc:sldMasterMkLst>
        <pc:sldLayoutChg chg="addSp delSp modSp mod">
          <pc:chgData name="William McIlroy" userId="fbb88a3a-975e-4bd1-a1e6-8d2748204e66" providerId="ADAL" clId="{C2F6F58A-1ADB-1843-AA35-91E288605302}" dt="2023-06-06T08:20:23.936" v="944"/>
          <pc:sldLayoutMkLst>
            <pc:docMk/>
            <pc:sldMasterMk cId="1477514381" sldId="2147483694"/>
            <pc:sldLayoutMk cId="965068171" sldId="2147483695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20:48.575" v="948"/>
          <pc:sldLayoutMkLst>
            <pc:docMk/>
            <pc:sldMasterMk cId="1477514381" sldId="2147483694"/>
            <pc:sldLayoutMk cId="1202392702" sldId="2147483696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21:11.381" v="952" actId="207"/>
          <pc:sldLayoutMkLst>
            <pc:docMk/>
            <pc:sldMasterMk cId="1477514381" sldId="2147483694"/>
            <pc:sldLayoutMk cId="3023596760" sldId="2147483697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08:24:32.537" v="957" actId="207"/>
          <pc:sldLayoutMkLst>
            <pc:docMk/>
            <pc:sldMasterMk cId="1477514381" sldId="2147483694"/>
            <pc:sldLayoutMk cId="3919429931" sldId="2147483698"/>
          </pc:sldLayoutMkLst>
        </pc:sldLayoutChg>
      </pc:sldMasterChg>
      <pc:sldMasterChg chg="modSldLayout">
        <pc:chgData name="William McIlroy" userId="fbb88a3a-975e-4bd1-a1e6-8d2748204e66" providerId="ADAL" clId="{C2F6F58A-1ADB-1843-AA35-91E288605302}" dt="2023-06-06T16:06:37.200" v="1655"/>
        <pc:sldMasterMkLst>
          <pc:docMk/>
          <pc:sldMasterMk cId="1336206287" sldId="2147483699"/>
        </pc:sldMasterMkLst>
        <pc:sldLayoutChg chg="addSp delSp modSp mod">
          <pc:chgData name="William McIlroy" userId="fbb88a3a-975e-4bd1-a1e6-8d2748204e66" providerId="ADAL" clId="{C2F6F58A-1ADB-1843-AA35-91E288605302}" dt="2023-06-06T16:06:32.568" v="1653"/>
          <pc:sldLayoutMkLst>
            <pc:docMk/>
            <pc:sldMasterMk cId="1336206287" sldId="2147483699"/>
            <pc:sldLayoutMk cId="2802412213" sldId="2147483700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6:37.200" v="1655"/>
          <pc:sldLayoutMkLst>
            <pc:docMk/>
            <pc:sldMasterMk cId="1336206287" sldId="2147483699"/>
            <pc:sldLayoutMk cId="3609371888" sldId="2147483703"/>
          </pc:sldLayoutMkLst>
        </pc:sldLayoutChg>
      </pc:sldMasterChg>
      <pc:sldMasterChg chg="addSldLayout delSldLayout modSldLayout">
        <pc:chgData name="William McIlroy" userId="fbb88a3a-975e-4bd1-a1e6-8d2748204e66" providerId="ADAL" clId="{C2F6F58A-1ADB-1843-AA35-91E288605302}" dt="2023-06-06T16:06:05.546" v="1643"/>
        <pc:sldMasterMkLst>
          <pc:docMk/>
          <pc:sldMasterMk cId="1809215776" sldId="2147483706"/>
        </pc:sldMasterMkLst>
        <pc:sldLayoutChg chg="del">
          <pc:chgData name="William McIlroy" userId="fbb88a3a-975e-4bd1-a1e6-8d2748204e66" providerId="ADAL" clId="{C2F6F58A-1ADB-1843-AA35-91E288605302}" dt="2023-06-05T15:16:12.879" v="658" actId="2696"/>
          <pc:sldLayoutMkLst>
            <pc:docMk/>
            <pc:sldMasterMk cId="1809215776" sldId="2147483706"/>
            <pc:sldLayoutMk cId="3986168037" sldId="2147483707"/>
          </pc:sldLayoutMkLst>
        </pc:sldLayoutChg>
        <pc:sldLayoutChg chg="modSp del">
          <pc:chgData name="William McIlroy" userId="fbb88a3a-975e-4bd1-a1e6-8d2748204e66" providerId="ADAL" clId="{C2F6F58A-1ADB-1843-AA35-91E288605302}" dt="2023-06-05T15:20:26.606" v="681" actId="2696"/>
          <pc:sldLayoutMkLst>
            <pc:docMk/>
            <pc:sldMasterMk cId="1809215776" sldId="2147483706"/>
            <pc:sldLayoutMk cId="2620491600" sldId="2147483708"/>
          </pc:sldLayoutMkLst>
        </pc:sldLayoutChg>
        <pc:sldLayoutChg chg="del">
          <pc:chgData name="William McIlroy" userId="fbb88a3a-975e-4bd1-a1e6-8d2748204e66" providerId="ADAL" clId="{C2F6F58A-1ADB-1843-AA35-91E288605302}" dt="2023-06-05T15:20:04.464" v="676" actId="2696"/>
          <pc:sldLayoutMkLst>
            <pc:docMk/>
            <pc:sldMasterMk cId="1809215776" sldId="2147483706"/>
            <pc:sldLayoutMk cId="4239127197" sldId="2147483709"/>
          </pc:sldLayoutMkLst>
        </pc:sldLayoutChg>
        <pc:sldLayoutChg chg="del">
          <pc:chgData name="William McIlroy" userId="fbb88a3a-975e-4bd1-a1e6-8d2748204e66" providerId="ADAL" clId="{C2F6F58A-1ADB-1843-AA35-91E288605302}" dt="2023-06-05T15:20:05.230" v="677" actId="2696"/>
          <pc:sldLayoutMkLst>
            <pc:docMk/>
            <pc:sldMasterMk cId="1809215776" sldId="2147483706"/>
            <pc:sldLayoutMk cId="2051867076" sldId="2147483710"/>
          </pc:sldLayoutMkLst>
        </pc:sldLayoutChg>
        <pc:sldLayoutChg chg="del">
          <pc:chgData name="William McIlroy" userId="fbb88a3a-975e-4bd1-a1e6-8d2748204e66" providerId="ADAL" clId="{C2F6F58A-1ADB-1843-AA35-91E288605302}" dt="2023-06-05T15:20:05.893" v="678" actId="2696"/>
          <pc:sldLayoutMkLst>
            <pc:docMk/>
            <pc:sldMasterMk cId="1809215776" sldId="2147483706"/>
            <pc:sldLayoutMk cId="1323846539" sldId="2147483711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5:53.766" v="1637"/>
          <pc:sldLayoutMkLst>
            <pc:docMk/>
            <pc:sldMasterMk cId="1809215776" sldId="2147483706"/>
            <pc:sldLayoutMk cId="3662834696" sldId="2147483721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5:59.007" v="1639"/>
          <pc:sldLayoutMkLst>
            <pc:docMk/>
            <pc:sldMasterMk cId="1809215776" sldId="2147483706"/>
            <pc:sldLayoutMk cId="3312195687" sldId="2147483722"/>
          </pc:sldLayoutMkLst>
        </pc:sldLayoutChg>
        <pc:sldLayoutChg chg="addSp delSp modSp add del mod">
          <pc:chgData name="William McIlroy" userId="fbb88a3a-975e-4bd1-a1e6-8d2748204e66" providerId="ADAL" clId="{C2F6F58A-1ADB-1843-AA35-91E288605302}" dt="2023-06-06T16:06:01.876" v="1641"/>
          <pc:sldLayoutMkLst>
            <pc:docMk/>
            <pc:sldMasterMk cId="1809215776" sldId="2147483706"/>
            <pc:sldLayoutMk cId="3349605080" sldId="2147483723"/>
          </pc:sldLayoutMkLst>
        </pc:sldLayoutChg>
        <pc:sldLayoutChg chg="addSp delSp modSp add del mod">
          <pc:chgData name="William McIlroy" userId="fbb88a3a-975e-4bd1-a1e6-8d2748204e66" providerId="ADAL" clId="{C2F6F58A-1ADB-1843-AA35-91E288605302}" dt="2023-06-06T16:06:05.546" v="1643"/>
          <pc:sldLayoutMkLst>
            <pc:docMk/>
            <pc:sldMasterMk cId="1809215776" sldId="2147483706"/>
            <pc:sldLayoutMk cId="3683044034" sldId="2147483724"/>
          </pc:sldLayoutMkLst>
        </pc:sldLayoutChg>
      </pc:sldMasterChg>
      <pc:sldMasterChg chg="delSldLayout modSldLayout">
        <pc:chgData name="William McIlroy" userId="fbb88a3a-975e-4bd1-a1e6-8d2748204e66" providerId="ADAL" clId="{C2F6F58A-1ADB-1843-AA35-91E288605302}" dt="2023-06-06T16:05:35.391" v="1627"/>
        <pc:sldMasterMkLst>
          <pc:docMk/>
          <pc:sldMasterMk cId="4087532478" sldId="2147483712"/>
        </pc:sldMasterMkLst>
        <pc:sldLayoutChg chg="addSp delSp modSp mod">
          <pc:chgData name="William McIlroy" userId="fbb88a3a-975e-4bd1-a1e6-8d2748204e66" providerId="ADAL" clId="{C2F6F58A-1ADB-1843-AA35-91E288605302}" dt="2023-06-06T16:05:31.972" v="1625"/>
          <pc:sldLayoutMkLst>
            <pc:docMk/>
            <pc:sldMasterMk cId="4087532478" sldId="2147483712"/>
            <pc:sldLayoutMk cId="4176594986" sldId="2147483713"/>
          </pc:sldLayoutMkLst>
        </pc:sldLayoutChg>
        <pc:sldLayoutChg chg="del">
          <pc:chgData name="William McIlroy" userId="fbb88a3a-975e-4bd1-a1e6-8d2748204e66" providerId="ADAL" clId="{C2F6F58A-1ADB-1843-AA35-91E288605302}" dt="2023-06-05T13:44:10.929" v="468" actId="2696"/>
          <pc:sldLayoutMkLst>
            <pc:docMk/>
            <pc:sldMasterMk cId="4087532478" sldId="2147483712"/>
            <pc:sldLayoutMk cId="1031984074" sldId="2147483714"/>
          </pc:sldLayoutMkLst>
        </pc:sldLayoutChg>
        <pc:sldLayoutChg chg="addSp delSp modSp mod">
          <pc:chgData name="William McIlroy" userId="fbb88a3a-975e-4bd1-a1e6-8d2748204e66" providerId="ADAL" clId="{C2F6F58A-1ADB-1843-AA35-91E288605302}" dt="2023-06-06T16:05:35.391" v="1627"/>
          <pc:sldLayoutMkLst>
            <pc:docMk/>
            <pc:sldMasterMk cId="4087532478" sldId="2147483712"/>
            <pc:sldLayoutMk cId="1005354503" sldId="2147483715"/>
          </pc:sldLayoutMkLst>
        </pc:sldLayoutChg>
      </pc:sldMasterChg>
    </pc:docChg>
  </pc:docChgLst>
  <pc:docChgLst>
    <pc:chgData name="Steph Copsey (ARM - Staff)" userId="S::vhy06qzu@uea.ac.uk::9a18558e-6210-49d7-ac93-9d26acba862c" providerId="AD" clId="Web-{C280D809-1405-36EE-73CC-65BB0F14BC6B}"/>
    <pc:docChg chg="modSld">
      <pc:chgData name="Steph Copsey (ARM - Staff)" userId="S::vhy06qzu@uea.ac.uk::9a18558e-6210-49d7-ac93-9d26acba862c" providerId="AD" clId="Web-{C280D809-1405-36EE-73CC-65BB0F14BC6B}" dt="2025-06-20T08:04:46.714" v="33" actId="20577"/>
      <pc:docMkLst>
        <pc:docMk/>
      </pc:docMkLst>
      <pc:sldChg chg="modSp">
        <pc:chgData name="Steph Copsey (ARM - Staff)" userId="S::vhy06qzu@uea.ac.uk::9a18558e-6210-49d7-ac93-9d26acba862c" providerId="AD" clId="Web-{C280D809-1405-36EE-73CC-65BB0F14BC6B}" dt="2025-06-20T08:04:46.714" v="33" actId="20577"/>
        <pc:sldMkLst>
          <pc:docMk/>
          <pc:sldMk cId="3377615167" sldId="283"/>
        </pc:sldMkLst>
      </pc:sldChg>
    </pc:docChg>
  </pc:docChgLst>
  <pc:docChgLst>
    <pc:chgData name="Chloe Parkes (ARM - Staff)" userId="S::qvc10wsu@uea.ac.uk::1621b4f4-6805-42eb-9f01-c67ec745b48e" providerId="AD" clId="Web-{8964456F-FFDC-63FD-09BA-D09AF682933F}"/>
    <pc:docChg chg="addSld delSld modSld">
      <pc:chgData name="Chloe Parkes (ARM - Staff)" userId="S::qvc10wsu@uea.ac.uk::1621b4f4-6805-42eb-9f01-c67ec745b48e" providerId="AD" clId="Web-{8964456F-FFDC-63FD-09BA-D09AF682933F}" dt="2025-01-31T14:16:00.009" v="193" actId="20577"/>
      <pc:docMkLst>
        <pc:docMk/>
      </pc:docMkLst>
      <pc:sldChg chg="del">
        <pc:chgData name="Chloe Parkes (ARM - Staff)" userId="S::qvc10wsu@uea.ac.uk::1621b4f4-6805-42eb-9f01-c67ec745b48e" providerId="AD" clId="Web-{8964456F-FFDC-63FD-09BA-D09AF682933F}" dt="2025-01-31T14:12:57.614" v="9"/>
        <pc:sldMkLst>
          <pc:docMk/>
          <pc:sldMk cId="1678469454" sldId="277"/>
        </pc:sldMkLst>
      </pc:sldChg>
      <pc:sldChg chg="addSp modSp">
        <pc:chgData name="Chloe Parkes (ARM - Staff)" userId="S::qvc10wsu@uea.ac.uk::1621b4f4-6805-42eb-9f01-c67ec745b48e" providerId="AD" clId="Web-{8964456F-FFDC-63FD-09BA-D09AF682933F}" dt="2025-01-31T14:13:40.178" v="106" actId="20577"/>
        <pc:sldMkLst>
          <pc:docMk/>
          <pc:sldMk cId="3147595626" sldId="283"/>
        </pc:sldMkLst>
      </pc:sldChg>
      <pc:sldChg chg="addSp delSp modSp new">
        <pc:chgData name="Chloe Parkes (ARM - Staff)" userId="S::qvc10wsu@uea.ac.uk::1621b4f4-6805-42eb-9f01-c67ec745b48e" providerId="AD" clId="Web-{8964456F-FFDC-63FD-09BA-D09AF682933F}" dt="2025-01-31T14:13:57.865" v="111"/>
        <pc:sldMkLst>
          <pc:docMk/>
          <pc:sldMk cId="991913395" sldId="284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4:10.350" v="113" actId="20577"/>
        <pc:sldMkLst>
          <pc:docMk/>
          <pc:sldMk cId="1483435" sldId="285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4:20.257" v="120" actId="20577"/>
        <pc:sldMkLst>
          <pc:docMk/>
          <pc:sldMk cId="3571911815" sldId="286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4:33.913" v="130" actId="20577"/>
        <pc:sldMkLst>
          <pc:docMk/>
          <pc:sldMk cId="2153809034" sldId="287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4:51.961" v="146" actId="20577"/>
        <pc:sldMkLst>
          <pc:docMk/>
          <pc:sldMk cId="3616855606" sldId="288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5:32.540" v="162" actId="20577"/>
        <pc:sldMkLst>
          <pc:docMk/>
          <pc:sldMk cId="1307886863" sldId="289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5:38.603" v="176" actId="20577"/>
        <pc:sldMkLst>
          <pc:docMk/>
          <pc:sldMk cId="2281829626" sldId="290"/>
        </pc:sldMkLst>
      </pc:sldChg>
      <pc:sldChg chg="modSp add replId">
        <pc:chgData name="Chloe Parkes (ARM - Staff)" userId="S::qvc10wsu@uea.ac.uk::1621b4f4-6805-42eb-9f01-c67ec745b48e" providerId="AD" clId="Web-{8964456F-FFDC-63FD-09BA-D09AF682933F}" dt="2025-01-31T14:16:00.009" v="193" actId="20577"/>
        <pc:sldMkLst>
          <pc:docMk/>
          <pc:sldMk cId="1707867685" sldId="291"/>
        </pc:sldMkLst>
      </pc:sldChg>
    </pc:docChg>
  </pc:docChgLst>
  <pc:docChgLst>
    <pc:chgData name="Chloe Parkes (ARM - Staff)" userId="S::qvc10wsu@uea.ac.uk::1621b4f4-6805-42eb-9f01-c67ec745b48e" providerId="AD" clId="Web-{A1087383-0C0C-3417-03C5-857FE71AB861}"/>
    <pc:docChg chg="addSld modSld">
      <pc:chgData name="Chloe Parkes (ARM - Staff)" userId="S::qvc10wsu@uea.ac.uk::1621b4f4-6805-42eb-9f01-c67ec745b48e" providerId="AD" clId="Web-{A1087383-0C0C-3417-03C5-857FE71AB861}" dt="2025-02-07T13:36:10.161" v="331"/>
      <pc:docMkLst>
        <pc:docMk/>
      </pc:docMkLst>
      <pc:sldChg chg="delSp modSp">
        <pc:chgData name="Chloe Parkes (ARM - Staff)" userId="S::qvc10wsu@uea.ac.uk::1621b4f4-6805-42eb-9f01-c67ec745b48e" providerId="AD" clId="Web-{A1087383-0C0C-3417-03C5-857FE71AB861}" dt="2025-02-07T12:50:41.933" v="4" actId="1076"/>
        <pc:sldMkLst>
          <pc:docMk/>
          <pc:sldMk cId="779435238" sldId="258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3:35:42.551" v="328"/>
        <pc:sldMkLst>
          <pc:docMk/>
          <pc:sldMk cId="3350128694" sldId="276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3:35:54.801" v="329"/>
        <pc:sldMkLst>
          <pc:docMk/>
          <pc:sldMk cId="352587693" sldId="280"/>
        </pc:sldMkLst>
      </pc:sldChg>
      <pc:sldChg chg="modSp">
        <pc:chgData name="Chloe Parkes (ARM - Staff)" userId="S::qvc10wsu@uea.ac.uk::1621b4f4-6805-42eb-9f01-c67ec745b48e" providerId="AD" clId="Web-{A1087383-0C0C-3417-03C5-857FE71AB861}" dt="2025-02-07T13:36:10.161" v="331"/>
        <pc:sldMkLst>
          <pc:docMk/>
          <pc:sldMk cId="2954419705" sldId="281"/>
        </pc:sldMkLst>
      </pc:sldChg>
      <pc:sldChg chg="addSp modSp">
        <pc:chgData name="Chloe Parkes (ARM - Staff)" userId="S::qvc10wsu@uea.ac.uk::1621b4f4-6805-42eb-9f01-c67ec745b48e" providerId="AD" clId="Web-{A1087383-0C0C-3417-03C5-857FE71AB861}" dt="2025-02-07T13:33:54" v="281"/>
        <pc:sldMkLst>
          <pc:docMk/>
          <pc:sldMk cId="806156254" sldId="282"/>
        </pc:sldMkLst>
      </pc:sldChg>
      <pc:sldChg chg="modSp">
        <pc:chgData name="Chloe Parkes (ARM - Staff)" userId="S::qvc10wsu@uea.ac.uk::1621b4f4-6805-42eb-9f01-c67ec745b48e" providerId="AD" clId="Web-{A1087383-0C0C-3417-03C5-857FE71AB861}" dt="2025-02-07T13:30:50.337" v="231" actId="20577"/>
        <pc:sldMkLst>
          <pc:docMk/>
          <pc:sldMk cId="3147595626" sldId="283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2:55:17.225" v="43"/>
        <pc:sldMkLst>
          <pc:docMk/>
          <pc:sldMk cId="991913395" sldId="284"/>
        </pc:sldMkLst>
      </pc:sldChg>
      <pc:sldChg chg="modSp">
        <pc:chgData name="Chloe Parkes (ARM - Staff)" userId="S::qvc10wsu@uea.ac.uk::1621b4f4-6805-42eb-9f01-c67ec745b48e" providerId="AD" clId="Web-{A1087383-0C0C-3417-03C5-857FE71AB861}" dt="2025-02-07T12:55:32.053" v="44" actId="20577"/>
        <pc:sldMkLst>
          <pc:docMk/>
          <pc:sldMk cId="1483435" sldId="285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2:58:01.043" v="67" actId="20577"/>
        <pc:sldMkLst>
          <pc:docMk/>
          <pc:sldMk cId="3571911815" sldId="286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3:01:24.332" v="98" actId="20577"/>
        <pc:sldMkLst>
          <pc:docMk/>
          <pc:sldMk cId="2153809034" sldId="287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3:03:13.446" v="123" actId="20577"/>
        <pc:sldMkLst>
          <pc:docMk/>
          <pc:sldMk cId="3616855606" sldId="288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3:04:26.495" v="134" actId="20577"/>
        <pc:sldMkLst>
          <pc:docMk/>
          <pc:sldMk cId="1307886863" sldId="289"/>
        </pc:sldMkLst>
      </pc:sldChg>
      <pc:sldChg chg="addSp delSp modSp">
        <pc:chgData name="Chloe Parkes (ARM - Staff)" userId="S::qvc10wsu@uea.ac.uk::1621b4f4-6805-42eb-9f01-c67ec745b48e" providerId="AD" clId="Web-{A1087383-0C0C-3417-03C5-857FE71AB861}" dt="2025-02-07T13:06:26.469" v="159" actId="20577"/>
        <pc:sldMkLst>
          <pc:docMk/>
          <pc:sldMk cId="1707867685" sldId="291"/>
        </pc:sldMkLst>
      </pc:sldChg>
      <pc:sldChg chg="addSp modSp new">
        <pc:chgData name="Chloe Parkes (ARM - Staff)" userId="S::qvc10wsu@uea.ac.uk::1621b4f4-6805-42eb-9f01-c67ec745b48e" providerId="AD" clId="Web-{A1087383-0C0C-3417-03C5-857FE71AB861}" dt="2025-02-07T13:33:00.920" v="266" actId="20577"/>
        <pc:sldMkLst>
          <pc:docMk/>
          <pc:sldMk cId="2017588142" sldId="292"/>
        </pc:sldMkLst>
      </pc:sldChg>
      <pc:sldChg chg="addSp modSp new">
        <pc:chgData name="Chloe Parkes (ARM - Staff)" userId="S::qvc10wsu@uea.ac.uk::1621b4f4-6805-42eb-9f01-c67ec745b48e" providerId="AD" clId="Web-{A1087383-0C0C-3417-03C5-857FE71AB861}" dt="2025-02-07T13:33:10.842" v="269"/>
        <pc:sldMkLst>
          <pc:docMk/>
          <pc:sldMk cId="2263183122" sldId="293"/>
        </pc:sldMkLst>
      </pc:sldChg>
      <pc:sldChg chg="addSp modSp new">
        <pc:chgData name="Chloe Parkes (ARM - Staff)" userId="S::qvc10wsu@uea.ac.uk::1621b4f4-6805-42eb-9f01-c67ec745b48e" providerId="AD" clId="Web-{A1087383-0C0C-3417-03C5-857FE71AB861}" dt="2025-02-07T13:33:30.890" v="273"/>
        <pc:sldMkLst>
          <pc:docMk/>
          <pc:sldMk cId="3135181197" sldId="294"/>
        </pc:sldMkLst>
      </pc:sldChg>
    </pc:docChg>
  </pc:docChgLst>
  <pc:docChgLst>
    <pc:chgData name="Chloe Parkes (ARM - Staff)" userId="S::qvc10wsu@uea.ac.uk::1621b4f4-6805-42eb-9f01-c67ec745b48e" providerId="AD" clId="Web-{E465582E-9BD4-68E2-1148-509FE14CA8D8}"/>
    <pc:docChg chg="delSld modSld">
      <pc:chgData name="Chloe Parkes (ARM - Staff)" userId="S::qvc10wsu@uea.ac.uk::1621b4f4-6805-42eb-9f01-c67ec745b48e" providerId="AD" clId="Web-{E465582E-9BD4-68E2-1148-509FE14CA8D8}" dt="2025-03-24T14:35:54.210" v="780" actId="20577"/>
      <pc:docMkLst>
        <pc:docMk/>
      </pc:docMkLst>
      <pc:sldChg chg="modSp">
        <pc:chgData name="Chloe Parkes (ARM - Staff)" userId="S::qvc10wsu@uea.ac.uk::1621b4f4-6805-42eb-9f01-c67ec745b48e" providerId="AD" clId="Web-{E465582E-9BD4-68E2-1148-509FE14CA8D8}" dt="2025-03-24T14:26:08.629" v="0" actId="20577"/>
        <pc:sldMkLst>
          <pc:docMk/>
          <pc:sldMk cId="1966590150" sldId="279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8:28.165" v="75" actId="20577"/>
        <pc:sldMkLst>
          <pc:docMk/>
          <pc:sldMk cId="147615155" sldId="281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6:34.896" v="14" actId="20577"/>
        <pc:sldMkLst>
          <pc:docMk/>
          <pc:sldMk cId="2712726725" sldId="282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32:53.110" v="581" actId="20577"/>
        <pc:sldMkLst>
          <pc:docMk/>
          <pc:sldMk cId="3377615167" sldId="283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34:16.597" v="767" actId="20577"/>
        <pc:sldMkLst>
          <pc:docMk/>
          <pc:sldMk cId="631517385" sldId="285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9:31.260" v="105" actId="20577"/>
        <pc:sldMkLst>
          <pc:docMk/>
          <pc:sldMk cId="1972855808" sldId="286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8:37.259" v="76" actId="20577"/>
        <pc:sldMkLst>
          <pc:docMk/>
          <pc:sldMk cId="3442606127" sldId="287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7:00.865" v="34" actId="20577"/>
        <pc:sldMkLst>
          <pc:docMk/>
          <pc:sldMk cId="486134074" sldId="288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6:58.256" v="33" actId="20577"/>
        <pc:sldMkLst>
          <pc:docMk/>
          <pc:sldMk cId="2573169209" sldId="289"/>
        </pc:sldMkLst>
      </pc:sldChg>
      <pc:sldChg chg="del">
        <pc:chgData name="Chloe Parkes (ARM - Staff)" userId="S::qvc10wsu@uea.ac.uk::1621b4f4-6805-42eb-9f01-c67ec745b48e" providerId="AD" clId="Web-{E465582E-9BD4-68E2-1148-509FE14CA8D8}" dt="2025-03-24T14:27:13.334" v="35"/>
        <pc:sldMkLst>
          <pc:docMk/>
          <pc:sldMk cId="1001503125" sldId="290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34:43.129" v="771" actId="20577"/>
        <pc:sldMkLst>
          <pc:docMk/>
          <pc:sldMk cId="3579641924" sldId="292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35:22.443" v="775" actId="20577"/>
        <pc:sldMkLst>
          <pc:docMk/>
          <pc:sldMk cId="263397872" sldId="294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35:54.210" v="780" actId="20577"/>
        <pc:sldMkLst>
          <pc:docMk/>
          <pc:sldMk cId="91113338" sldId="296"/>
        </pc:sldMkLst>
      </pc:sldChg>
      <pc:sldChg chg="modSp">
        <pc:chgData name="Chloe Parkes (ARM - Staff)" userId="S::qvc10wsu@uea.ac.uk::1621b4f4-6805-42eb-9f01-c67ec745b48e" providerId="AD" clId="Web-{E465582E-9BD4-68E2-1148-509FE14CA8D8}" dt="2025-03-24T14:27:41.398" v="68" actId="20577"/>
        <pc:sldMkLst>
          <pc:docMk/>
          <pc:sldMk cId="3510842937" sldId="297"/>
        </pc:sldMkLst>
      </pc:sldChg>
    </pc:docChg>
  </pc:docChgLst>
  <pc:docChgLst>
    <pc:chgData name="Chloe Parkes (ARM - Staff)" userId="S::qvc10wsu@uea.ac.uk::1621b4f4-6805-42eb-9f01-c67ec745b48e" providerId="AD" clId="Web-{F0B1D412-C31E-047E-A9E3-52D958BDC5B8}"/>
    <pc:docChg chg="addSld delSld modSld sldOrd">
      <pc:chgData name="Chloe Parkes (ARM - Staff)" userId="S::qvc10wsu@uea.ac.uk::1621b4f4-6805-42eb-9f01-c67ec745b48e" providerId="AD" clId="Web-{F0B1D412-C31E-047E-A9E3-52D958BDC5B8}" dt="2025-03-27T09:44:49.450" v="42"/>
      <pc:docMkLst>
        <pc:docMk/>
      </pc:docMkLst>
      <pc:sldChg chg="del">
        <pc:chgData name="Chloe Parkes (ARM - Staff)" userId="S::qvc10wsu@uea.ac.uk::1621b4f4-6805-42eb-9f01-c67ec745b48e" providerId="AD" clId="Web-{F0B1D412-C31E-047E-A9E3-52D958BDC5B8}" dt="2025-03-27T09:35:59.934" v="18"/>
        <pc:sldMkLst>
          <pc:docMk/>
          <pc:sldMk cId="292647092" sldId="284"/>
        </pc:sldMkLst>
      </pc:sldChg>
      <pc:sldChg chg="del">
        <pc:chgData name="Chloe Parkes (ARM - Staff)" userId="S::qvc10wsu@uea.ac.uk::1621b4f4-6805-42eb-9f01-c67ec745b48e" providerId="AD" clId="Web-{F0B1D412-C31E-047E-A9E3-52D958BDC5B8}" dt="2025-03-27T09:36:00.684" v="19"/>
        <pc:sldMkLst>
          <pc:docMk/>
          <pc:sldMk cId="631517385" sldId="285"/>
        </pc:sldMkLst>
      </pc:sldChg>
      <pc:sldChg chg="mod modShow">
        <pc:chgData name="Chloe Parkes (ARM - Staff)" userId="S::qvc10wsu@uea.ac.uk::1621b4f4-6805-42eb-9f01-c67ec745b48e" providerId="AD" clId="Web-{F0B1D412-C31E-047E-A9E3-52D958BDC5B8}" dt="2025-03-27T09:44:49.450" v="42"/>
        <pc:sldMkLst>
          <pc:docMk/>
          <pc:sldMk cId="263397872" sldId="294"/>
        </pc:sldMkLst>
      </pc:sldChg>
      <pc:sldChg chg="mod modShow">
        <pc:chgData name="Chloe Parkes (ARM - Staff)" userId="S::qvc10wsu@uea.ac.uk::1621b4f4-6805-42eb-9f01-c67ec745b48e" providerId="AD" clId="Web-{F0B1D412-C31E-047E-A9E3-52D958BDC5B8}" dt="2025-03-27T09:44:49.404" v="41"/>
        <pc:sldMkLst>
          <pc:docMk/>
          <pc:sldMk cId="1266887446" sldId="295"/>
        </pc:sldMkLst>
      </pc:sldChg>
      <pc:sldChg chg="ord">
        <pc:chgData name="Chloe Parkes (ARM - Staff)" userId="S::qvc10wsu@uea.ac.uk::1621b4f4-6805-42eb-9f01-c67ec745b48e" providerId="AD" clId="Web-{F0B1D412-C31E-047E-A9E3-52D958BDC5B8}" dt="2025-03-27T09:36:43.357" v="29"/>
        <pc:sldMkLst>
          <pc:docMk/>
          <pc:sldMk cId="2367088576" sldId="301"/>
        </pc:sldMkLst>
      </pc:sldChg>
      <pc:sldChg chg="ord">
        <pc:chgData name="Chloe Parkes (ARM - Staff)" userId="S::qvc10wsu@uea.ac.uk::1621b4f4-6805-42eb-9f01-c67ec745b48e" providerId="AD" clId="Web-{F0B1D412-C31E-047E-A9E3-52D958BDC5B8}" dt="2025-03-27T09:36:19.935" v="25"/>
        <pc:sldMkLst>
          <pc:docMk/>
          <pc:sldMk cId="2020976534" sldId="302"/>
        </pc:sldMkLst>
      </pc:sldChg>
      <pc:sldChg chg="ord">
        <pc:chgData name="Chloe Parkes (ARM - Staff)" userId="S::qvc10wsu@uea.ac.uk::1621b4f4-6805-42eb-9f01-c67ec745b48e" providerId="AD" clId="Web-{F0B1D412-C31E-047E-A9E3-52D958BDC5B8}" dt="2025-03-27T09:34:28.853" v="1"/>
        <pc:sldMkLst>
          <pc:docMk/>
          <pc:sldMk cId="2245145867" sldId="303"/>
        </pc:sldMkLst>
      </pc:sldChg>
      <pc:sldChg chg="ord">
        <pc:chgData name="Chloe Parkes (ARM - Staff)" userId="S::qvc10wsu@uea.ac.uk::1621b4f4-6805-42eb-9f01-c67ec745b48e" providerId="AD" clId="Web-{F0B1D412-C31E-047E-A9E3-52D958BDC5B8}" dt="2025-03-27T09:35:58.075" v="17"/>
        <pc:sldMkLst>
          <pc:docMk/>
          <pc:sldMk cId="3484830897" sldId="304"/>
        </pc:sldMkLst>
      </pc:sldChg>
      <pc:sldChg chg="addSp delSp modSp new">
        <pc:chgData name="Chloe Parkes (ARM - Staff)" userId="S::qvc10wsu@uea.ac.uk::1621b4f4-6805-42eb-9f01-c67ec745b48e" providerId="AD" clId="Web-{F0B1D412-C31E-047E-A9E3-52D958BDC5B8}" dt="2025-03-27T09:35:23.308" v="7" actId="20577"/>
        <pc:sldMkLst>
          <pc:docMk/>
          <pc:sldMk cId="1703989707" sldId="305"/>
        </pc:sldMkLst>
      </pc:sldChg>
      <pc:sldChg chg="modSp new">
        <pc:chgData name="Chloe Parkes (ARM - Staff)" userId="S::qvc10wsu@uea.ac.uk::1621b4f4-6805-42eb-9f01-c67ec745b48e" providerId="AD" clId="Web-{F0B1D412-C31E-047E-A9E3-52D958BDC5B8}" dt="2025-03-27T09:40:29.708" v="36" actId="20577"/>
        <pc:sldMkLst>
          <pc:docMk/>
          <pc:sldMk cId="2599211542" sldId="306"/>
        </pc:sldMkLst>
      </pc:sldChg>
      <pc:sldChg chg="modSp new">
        <pc:chgData name="Chloe Parkes (ARM - Staff)" userId="S::qvc10wsu@uea.ac.uk::1621b4f4-6805-42eb-9f01-c67ec745b48e" providerId="AD" clId="Web-{F0B1D412-C31E-047E-A9E3-52D958BDC5B8}" dt="2025-03-27T09:44:14.809" v="40" actId="20577"/>
        <pc:sldMkLst>
          <pc:docMk/>
          <pc:sldMk cId="4196452999" sldId="307"/>
        </pc:sldMkLst>
      </pc:sldChg>
    </pc:docChg>
  </pc:docChgLst>
  <pc:docChgLst>
    <pc:chgData name="Chloe Parkes (ARM - Staff)" userId="S::qvc10wsu@uea.ac.uk::1621b4f4-6805-42eb-9f01-c67ec745b48e" providerId="AD" clId="Web-{FD1032C3-DF95-E3BD-2886-9AFB2C9D2C28}"/>
    <pc:docChg chg="modSld">
      <pc:chgData name="Chloe Parkes (ARM - Staff)" userId="S::qvc10wsu@uea.ac.uk::1621b4f4-6805-42eb-9f01-c67ec745b48e" providerId="AD" clId="Web-{FD1032C3-DF95-E3BD-2886-9AFB2C9D2C28}" dt="2025-05-13T13:15:19.312" v="3" actId="20577"/>
      <pc:docMkLst>
        <pc:docMk/>
      </pc:docMkLst>
      <pc:sldChg chg="modSp">
        <pc:chgData name="Chloe Parkes (ARM - Staff)" userId="S::qvc10wsu@uea.ac.uk::1621b4f4-6805-42eb-9f01-c67ec745b48e" providerId="AD" clId="Web-{FD1032C3-DF95-E3BD-2886-9AFB2C9D2C28}" dt="2025-05-13T13:15:19.312" v="3" actId="20577"/>
        <pc:sldMkLst>
          <pc:docMk/>
          <pc:sldMk cId="3510842937" sldId="297"/>
        </pc:sldMkLst>
      </pc:sldChg>
    </pc:docChg>
  </pc:docChgLst>
  <pc:docChgLst>
    <pc:chgData name="Chloe Parkes (ARM - Staff)" userId="S::qvc10wsu@uea.ac.uk::1621b4f4-6805-42eb-9f01-c67ec745b48e" providerId="AD" clId="Web-{1F6A371A-978E-77E2-EE8D-90A2FD954900}"/>
    <pc:docChg chg="modSld">
      <pc:chgData name="Chloe Parkes (ARM - Staff)" userId="S::qvc10wsu@uea.ac.uk::1621b4f4-6805-42eb-9f01-c67ec745b48e" providerId="AD" clId="Web-{1F6A371A-978E-77E2-EE8D-90A2FD954900}" dt="2025-08-21T14:41:50.457" v="16" actId="20577"/>
      <pc:docMkLst>
        <pc:docMk/>
      </pc:docMkLst>
      <pc:sldChg chg="modSp">
        <pc:chgData name="Chloe Parkes (ARM - Staff)" userId="S::qvc10wsu@uea.ac.uk::1621b4f4-6805-42eb-9f01-c67ec745b48e" providerId="AD" clId="Web-{1F6A371A-978E-77E2-EE8D-90A2FD954900}" dt="2025-08-21T14:41:50.457" v="16" actId="20577"/>
        <pc:sldMkLst>
          <pc:docMk/>
          <pc:sldMk cId="4231504682" sldId="309"/>
        </pc:sldMkLst>
        <pc:spChg chg="mod">
          <ac:chgData name="Chloe Parkes (ARM - Staff)" userId="S::qvc10wsu@uea.ac.uk::1621b4f4-6805-42eb-9f01-c67ec745b48e" providerId="AD" clId="Web-{1F6A371A-978E-77E2-EE8D-90A2FD954900}" dt="2025-08-21T14:41:50.457" v="16" actId="20577"/>
          <ac:spMkLst>
            <pc:docMk/>
            <pc:sldMk cId="4231504682" sldId="309"/>
            <ac:spMk id="2" creationId="{C475B16A-00E8-5F52-51FE-6701DD175288}"/>
          </ac:spMkLst>
        </pc:spChg>
      </pc:sldChg>
    </pc:docChg>
  </pc:docChgLst>
  <pc:docChgLst>
    <pc:chgData name="Chloe Parkes (ARM - Staff)" userId="S::qvc10wsu@uea.ac.uk::1621b4f4-6805-42eb-9f01-c67ec745b48e" providerId="AD" clId="Web-{DA2AB52E-593D-E9A6-8146-8CB84102CF5F}"/>
    <pc:docChg chg="modSld">
      <pc:chgData name="Chloe Parkes (ARM - Staff)" userId="S::qvc10wsu@uea.ac.uk::1621b4f4-6805-42eb-9f01-c67ec745b48e" providerId="AD" clId="Web-{DA2AB52E-593D-E9A6-8146-8CB84102CF5F}" dt="2025-03-26T14:32:05.372" v="0"/>
      <pc:docMkLst>
        <pc:docMk/>
      </pc:docMkLst>
      <pc:sldChg chg="mod modShow">
        <pc:chgData name="Chloe Parkes (ARM - Staff)" userId="S::qvc10wsu@uea.ac.uk::1621b4f4-6805-42eb-9f01-c67ec745b48e" providerId="AD" clId="Web-{DA2AB52E-593D-E9A6-8146-8CB84102CF5F}" dt="2025-03-26T14:32:05.372" v="0"/>
        <pc:sldMkLst>
          <pc:docMk/>
          <pc:sldMk cId="1966590150" sldId="279"/>
        </pc:sldMkLst>
      </pc:sldChg>
    </pc:docChg>
  </pc:docChgLst>
  <pc:docChgLst>
    <pc:chgData clId="Web-{69A3FFD0-6BE3-7ECA-4825-3834452A2E54}"/>
    <pc:docChg chg="modSld">
      <pc:chgData name="" userId="" providerId="" clId="Web-{69A3FFD0-6BE3-7ECA-4825-3834452A2E54}" dt="2025-03-17T14:30:39.019" v="1" actId="20577"/>
      <pc:docMkLst>
        <pc:docMk/>
      </pc:docMkLst>
      <pc:sldChg chg="modSp">
        <pc:chgData name="" userId="" providerId="" clId="Web-{69A3FFD0-6BE3-7ECA-4825-3834452A2E54}" dt="2025-03-17T14:30:39.019" v="1" actId="20577"/>
        <pc:sldMkLst>
          <pc:docMk/>
          <pc:sldMk cId="1966590150" sldId="279"/>
        </pc:sldMkLst>
      </pc:sldChg>
    </pc:docChg>
  </pc:docChgLst>
  <pc:docChgLst>
    <pc:chgData name="Chloe Parkes (ARM - Staff)" userId="S::qvc10wsu@uea.ac.uk::1621b4f4-6805-42eb-9f01-c67ec745b48e" providerId="AD" clId="Web-{6B6706AA-F163-8B5F-CFE8-5B1A6AA284F2}"/>
    <pc:docChg chg="addSld delSld modSld">
      <pc:chgData name="Chloe Parkes (ARM - Staff)" userId="S::qvc10wsu@uea.ac.uk::1621b4f4-6805-42eb-9f01-c67ec745b48e" providerId="AD" clId="Web-{6B6706AA-F163-8B5F-CFE8-5B1A6AA284F2}" dt="2025-03-25T15:46:13.099" v="647" actId="20577"/>
      <pc:docMkLst>
        <pc:docMk/>
      </pc:docMkLst>
      <pc:sldChg chg="modSp">
        <pc:chgData name="Chloe Parkes (ARM - Staff)" userId="S::qvc10wsu@uea.ac.uk::1621b4f4-6805-42eb-9f01-c67ec745b48e" providerId="AD" clId="Web-{6B6706AA-F163-8B5F-CFE8-5B1A6AA284F2}" dt="2025-03-25T13:47:43.699" v="16" actId="20577"/>
        <pc:sldMkLst>
          <pc:docMk/>
          <pc:sldMk cId="3350128694" sldId="276"/>
        </pc:sldMkLst>
      </pc:sldChg>
      <pc:sldChg chg="addSp modSp">
        <pc:chgData name="Chloe Parkes (ARM - Staff)" userId="S::qvc10wsu@uea.ac.uk::1621b4f4-6805-42eb-9f01-c67ec745b48e" providerId="AD" clId="Web-{6B6706AA-F163-8B5F-CFE8-5B1A6AA284F2}" dt="2025-03-25T15:36:08.731" v="611" actId="20577"/>
        <pc:sldMkLst>
          <pc:docMk/>
          <pc:sldMk cId="420673621" sldId="280"/>
        </pc:sldMkLst>
      </pc:sldChg>
      <pc:sldChg chg="modSp">
        <pc:chgData name="Chloe Parkes (ARM - Staff)" userId="S::qvc10wsu@uea.ac.uk::1621b4f4-6805-42eb-9f01-c67ec745b48e" providerId="AD" clId="Web-{6B6706AA-F163-8B5F-CFE8-5B1A6AA284F2}" dt="2025-03-25T13:47:54.621" v="17" actId="20577"/>
        <pc:sldMkLst>
          <pc:docMk/>
          <pc:sldMk cId="147615155" sldId="281"/>
        </pc:sldMkLst>
      </pc:sldChg>
      <pc:sldChg chg="addSp">
        <pc:chgData name="Chloe Parkes (ARM - Staff)" userId="S::qvc10wsu@uea.ac.uk::1621b4f4-6805-42eb-9f01-c67ec745b48e" providerId="AD" clId="Web-{6B6706AA-F163-8B5F-CFE8-5B1A6AA284F2}" dt="2025-03-25T15:41:52.582" v="625"/>
        <pc:sldMkLst>
          <pc:docMk/>
          <pc:sldMk cId="2712726725" sldId="282"/>
        </pc:sldMkLst>
      </pc:sldChg>
      <pc:sldChg chg="modSp">
        <pc:chgData name="Chloe Parkes (ARM - Staff)" userId="S::qvc10wsu@uea.ac.uk::1621b4f4-6805-42eb-9f01-c67ec745b48e" providerId="AD" clId="Web-{6B6706AA-F163-8B5F-CFE8-5B1A6AA284F2}" dt="2025-03-25T13:48:12.591" v="18" actId="1076"/>
        <pc:sldMkLst>
          <pc:docMk/>
          <pc:sldMk cId="3377615167" sldId="283"/>
        </pc:sldMkLst>
      </pc:sldChg>
      <pc:sldChg chg="addSp">
        <pc:chgData name="Chloe Parkes (ARM - Staff)" userId="S::qvc10wsu@uea.ac.uk::1621b4f4-6805-42eb-9f01-c67ec745b48e" providerId="AD" clId="Web-{6B6706AA-F163-8B5F-CFE8-5B1A6AA284F2}" dt="2025-03-25T15:41:54.613" v="628"/>
        <pc:sldMkLst>
          <pc:docMk/>
          <pc:sldMk cId="292647092" sldId="284"/>
        </pc:sldMkLst>
      </pc:sldChg>
      <pc:sldChg chg="modSp">
        <pc:chgData name="Chloe Parkes (ARM - Staff)" userId="S::qvc10wsu@uea.ac.uk::1621b4f4-6805-42eb-9f01-c67ec745b48e" providerId="AD" clId="Web-{6B6706AA-F163-8B5F-CFE8-5B1A6AA284F2}" dt="2025-03-25T13:48:23.951" v="19" actId="14100"/>
        <pc:sldMkLst>
          <pc:docMk/>
          <pc:sldMk cId="631517385" sldId="285"/>
        </pc:sldMkLst>
      </pc:sldChg>
      <pc:sldChg chg="addSp delSp">
        <pc:chgData name="Chloe Parkes (ARM - Staff)" userId="S::qvc10wsu@uea.ac.uk::1621b4f4-6805-42eb-9f01-c67ec745b48e" providerId="AD" clId="Web-{6B6706AA-F163-8B5F-CFE8-5B1A6AA284F2}" dt="2025-03-25T15:41:50.753" v="622"/>
        <pc:sldMkLst>
          <pc:docMk/>
          <pc:sldMk cId="3442606127" sldId="287"/>
        </pc:sldMkLst>
      </pc:sldChg>
      <pc:sldChg chg="addSp delSp modSp">
        <pc:chgData name="Chloe Parkes (ARM - Staff)" userId="S::qvc10wsu@uea.ac.uk::1621b4f4-6805-42eb-9f01-c67ec745b48e" providerId="AD" clId="Web-{6B6706AA-F163-8B5F-CFE8-5B1A6AA284F2}" dt="2025-03-25T13:58:09.474" v="317" actId="1076"/>
        <pc:sldMkLst>
          <pc:docMk/>
          <pc:sldMk cId="486134074" sldId="288"/>
        </pc:sldMkLst>
      </pc:sldChg>
      <pc:sldChg chg="addSp">
        <pc:chgData name="Chloe Parkes (ARM - Staff)" userId="S::qvc10wsu@uea.ac.uk::1621b4f4-6805-42eb-9f01-c67ec745b48e" providerId="AD" clId="Web-{6B6706AA-F163-8B5F-CFE8-5B1A6AA284F2}" dt="2025-03-25T15:41:56.504" v="631"/>
        <pc:sldMkLst>
          <pc:docMk/>
          <pc:sldMk cId="2573169209" sldId="289"/>
        </pc:sldMkLst>
      </pc:sldChg>
      <pc:sldChg chg="addSp">
        <pc:chgData name="Chloe Parkes (ARM - Staff)" userId="S::qvc10wsu@uea.ac.uk::1621b4f4-6805-42eb-9f01-c67ec745b48e" providerId="AD" clId="Web-{6B6706AA-F163-8B5F-CFE8-5B1A6AA284F2}" dt="2025-03-25T15:41:58.191" v="634"/>
        <pc:sldMkLst>
          <pc:docMk/>
          <pc:sldMk cId="2866870838" sldId="293"/>
        </pc:sldMkLst>
      </pc:sldChg>
      <pc:sldChg chg="addSp">
        <pc:chgData name="Chloe Parkes (ARM - Staff)" userId="S::qvc10wsu@uea.ac.uk::1621b4f4-6805-42eb-9f01-c67ec745b48e" providerId="AD" clId="Web-{6B6706AA-F163-8B5F-CFE8-5B1A6AA284F2}" dt="2025-03-25T15:41:59.598" v="637"/>
        <pc:sldMkLst>
          <pc:docMk/>
          <pc:sldMk cId="1266887446" sldId="295"/>
        </pc:sldMkLst>
      </pc:sldChg>
      <pc:sldChg chg="addSp">
        <pc:chgData name="Chloe Parkes (ARM - Staff)" userId="S::qvc10wsu@uea.ac.uk::1621b4f4-6805-42eb-9f01-c67ec745b48e" providerId="AD" clId="Web-{6B6706AA-F163-8B5F-CFE8-5B1A6AA284F2}" dt="2025-03-25T15:42:01.035" v="640"/>
        <pc:sldMkLst>
          <pc:docMk/>
          <pc:sldMk cId="3510842937" sldId="297"/>
        </pc:sldMkLst>
      </pc:sldChg>
      <pc:sldChg chg="modSp">
        <pc:chgData name="Chloe Parkes (ARM - Staff)" userId="S::qvc10wsu@uea.ac.uk::1621b4f4-6805-42eb-9f01-c67ec745b48e" providerId="AD" clId="Web-{6B6706AA-F163-8B5F-CFE8-5B1A6AA284F2}" dt="2025-03-25T14:54:09.709" v="586" actId="20577"/>
        <pc:sldMkLst>
          <pc:docMk/>
          <pc:sldMk cId="2179267798" sldId="298"/>
        </pc:sldMkLst>
      </pc:sldChg>
      <pc:sldChg chg="modSp add replId">
        <pc:chgData name="Chloe Parkes (ARM - Staff)" userId="S::qvc10wsu@uea.ac.uk::1621b4f4-6805-42eb-9f01-c67ec745b48e" providerId="AD" clId="Web-{6B6706AA-F163-8B5F-CFE8-5B1A6AA284F2}" dt="2025-03-25T14:03:28.791" v="496" actId="20577"/>
        <pc:sldMkLst>
          <pc:docMk/>
          <pc:sldMk cId="844460568" sldId="299"/>
        </pc:sldMkLst>
      </pc:sldChg>
      <pc:sldChg chg="addSp delSp modSp new del">
        <pc:chgData name="Chloe Parkes (ARM - Staff)" userId="S::qvc10wsu@uea.ac.uk::1621b4f4-6805-42eb-9f01-c67ec745b48e" providerId="AD" clId="Web-{6B6706AA-F163-8B5F-CFE8-5B1A6AA284F2}" dt="2025-03-25T13:57:25.955" v="307"/>
        <pc:sldMkLst>
          <pc:docMk/>
          <pc:sldMk cId="3522131880" sldId="299"/>
        </pc:sldMkLst>
      </pc:sldChg>
      <pc:sldChg chg="addSp modSp add replId">
        <pc:chgData name="Chloe Parkes (ARM - Staff)" userId="S::qvc10wsu@uea.ac.uk::1621b4f4-6805-42eb-9f01-c67ec745b48e" providerId="AD" clId="Web-{6B6706AA-F163-8B5F-CFE8-5B1A6AA284F2}" dt="2025-03-25T15:46:13.099" v="647" actId="20577"/>
        <pc:sldMkLst>
          <pc:docMk/>
          <pc:sldMk cId="2342551008" sldId="300"/>
        </pc:sldMkLst>
      </pc:sldChg>
      <pc:sldChg chg="addSp delSp modSp new">
        <pc:chgData name="Chloe Parkes (ARM - Staff)" userId="S::qvc10wsu@uea.ac.uk::1621b4f4-6805-42eb-9f01-c67ec745b48e" providerId="AD" clId="Web-{6B6706AA-F163-8B5F-CFE8-5B1A6AA284F2}" dt="2025-03-25T14:50:27.924" v="506" actId="1076"/>
        <pc:sldMkLst>
          <pc:docMk/>
          <pc:sldMk cId="2367088576" sldId="301"/>
        </pc:sldMkLst>
      </pc:sldChg>
      <pc:sldChg chg="addSp delSp modSp new">
        <pc:chgData name="Chloe Parkes (ARM - Staff)" userId="S::qvc10wsu@uea.ac.uk::1621b4f4-6805-42eb-9f01-c67ec745b48e" providerId="AD" clId="Web-{6B6706AA-F163-8B5F-CFE8-5B1A6AA284F2}" dt="2025-03-25T14:51:36.617" v="542" actId="1076"/>
        <pc:sldMkLst>
          <pc:docMk/>
          <pc:sldMk cId="2020976534" sldId="302"/>
        </pc:sldMkLst>
      </pc:sldChg>
      <pc:sldChg chg="addSp delSp modSp new">
        <pc:chgData name="Chloe Parkes (ARM - Staff)" userId="S::qvc10wsu@uea.ac.uk::1621b4f4-6805-42eb-9f01-c67ec745b48e" providerId="AD" clId="Web-{6B6706AA-F163-8B5F-CFE8-5B1A6AA284F2}" dt="2025-03-25T14:52:32.013" v="574" actId="1076"/>
        <pc:sldMkLst>
          <pc:docMk/>
          <pc:sldMk cId="2245145867" sldId="303"/>
        </pc:sldMkLst>
      </pc:sldChg>
      <pc:sldChg chg="addSp delSp modSp new">
        <pc:chgData name="Chloe Parkes (ARM - Staff)" userId="S::qvc10wsu@uea.ac.uk::1621b4f4-6805-42eb-9f01-c67ec745b48e" providerId="AD" clId="Web-{6B6706AA-F163-8B5F-CFE8-5B1A6AA284F2}" dt="2025-03-25T14:53:21.267" v="580" actId="1076"/>
        <pc:sldMkLst>
          <pc:docMk/>
          <pc:sldMk cId="3484830897" sldId="304"/>
        </pc:sldMkLst>
      </pc:sldChg>
    </pc:docChg>
  </pc:docChgLst>
  <pc:docChgLst>
    <pc:chgData name="Emily Paterson (ARM - Staff)" userId="S::gau14bau@uea.ac.uk::5622bedb-ac43-403a-b402-8596f0061fb8" providerId="AD" clId="Web-{97035DA0-C0B5-CA3A-86F4-D9937F726F8C}"/>
    <pc:docChg chg="mod">
      <pc:chgData name="Emily Paterson (ARM - Staff)" userId="S::gau14bau@uea.ac.uk::5622bedb-ac43-403a-b402-8596f0061fb8" providerId="AD" clId="Web-{97035DA0-C0B5-CA3A-86F4-D9937F726F8C}" dt="2025-03-26T14:05:12.823" v="0"/>
      <pc:docMkLst>
        <pc:docMk/>
      </pc:docMkLst>
    </pc:docChg>
  </pc:docChgLst>
  <pc:docChgLst>
    <pc:chgData name="Chloe Parkes (ARM - Staff)" userId="S::qvc10wsu@uea.ac.uk::1621b4f4-6805-42eb-9f01-c67ec745b48e" providerId="AD" clId="Web-{69A3FFD0-6BE3-7ECA-4825-3834452A2E54}"/>
    <pc:docChg chg="modSld">
      <pc:chgData name="Chloe Parkes (ARM - Staff)" userId="S::qvc10wsu@uea.ac.uk::1621b4f4-6805-42eb-9f01-c67ec745b48e" providerId="AD" clId="Web-{69A3FFD0-6BE3-7ECA-4825-3834452A2E54}" dt="2025-03-17T14:31:24.364" v="21" actId="20577"/>
      <pc:docMkLst>
        <pc:docMk/>
      </pc:docMkLst>
      <pc:sldChg chg="modSp">
        <pc:chgData name="Chloe Parkes (ARM - Staff)" userId="S::qvc10wsu@uea.ac.uk::1621b4f4-6805-42eb-9f01-c67ec745b48e" providerId="AD" clId="Web-{69A3FFD0-6BE3-7ECA-4825-3834452A2E54}" dt="2025-03-17T14:30:50.770" v="11" actId="20577"/>
        <pc:sldMkLst>
          <pc:docMk/>
          <pc:sldMk cId="1966590150" sldId="279"/>
        </pc:sldMkLst>
      </pc:sldChg>
      <pc:sldChg chg="modSp">
        <pc:chgData name="Chloe Parkes (ARM - Staff)" userId="S::qvc10wsu@uea.ac.uk::1621b4f4-6805-42eb-9f01-c67ec745b48e" providerId="AD" clId="Web-{69A3FFD0-6BE3-7ECA-4825-3834452A2E54}" dt="2025-03-17T14:31:24.364" v="21" actId="20577"/>
        <pc:sldMkLst>
          <pc:docMk/>
          <pc:sldMk cId="321872980" sldId="295"/>
        </pc:sldMkLst>
      </pc:sldChg>
    </pc:docChg>
  </pc:docChgLst>
  <pc:docChgLst>
    <pc:chgData name="Chloe Parkes (ARM - Staff)" userId="S::qvc10wsu@uea.ac.uk::1621b4f4-6805-42eb-9f01-c67ec745b48e" providerId="AD" clId="Web-{F64E54B8-9493-7D61-D391-5678477D302D}"/>
    <pc:docChg chg="modSld">
      <pc:chgData name="Chloe Parkes (ARM - Staff)" userId="S::qvc10wsu@uea.ac.uk::1621b4f4-6805-42eb-9f01-c67ec745b48e" providerId="AD" clId="Web-{F64E54B8-9493-7D61-D391-5678477D302D}" dt="2025-03-26T09:49:27.526" v="21" actId="20577"/>
      <pc:docMkLst>
        <pc:docMk/>
      </pc:docMkLst>
      <pc:sldChg chg="modSp">
        <pc:chgData name="Chloe Parkes (ARM - Staff)" userId="S::qvc10wsu@uea.ac.uk::1621b4f4-6805-42eb-9f01-c67ec745b48e" providerId="AD" clId="Web-{F64E54B8-9493-7D61-D391-5678477D302D}" dt="2025-03-26T09:49:27.526" v="21" actId="20577"/>
        <pc:sldMkLst>
          <pc:docMk/>
          <pc:sldMk cId="2179267798" sldId="298"/>
        </pc:sldMkLst>
      </pc:sldChg>
    </pc:docChg>
  </pc:docChgLst>
  <pc:docChgLst>
    <pc:chgData name="Chloe Parkes (ARM - Staff)" userId="S::qvc10wsu@uea.ac.uk::1621b4f4-6805-42eb-9f01-c67ec745b48e" providerId="AD" clId="Web-{1C00067F-4F5E-47AF-4598-1E5AF0485392}"/>
    <pc:docChg chg="addSld delSld modSld sldOrd">
      <pc:chgData name="Chloe Parkes (ARM - Staff)" userId="S::qvc10wsu@uea.ac.uk::1621b4f4-6805-42eb-9f01-c67ec745b48e" providerId="AD" clId="Web-{1C00067F-4F5E-47AF-4598-1E5AF0485392}" dt="2023-08-09T09:23:23.817" v="2587" actId="20577"/>
      <pc:docMkLst>
        <pc:docMk/>
      </pc:docMkLst>
      <pc:sldChg chg="add del modNotes">
        <pc:chgData name="Chloe Parkes (ARM - Staff)" userId="S::qvc10wsu@uea.ac.uk::1621b4f4-6805-42eb-9f01-c67ec745b48e" providerId="AD" clId="Web-{1C00067F-4F5E-47AF-4598-1E5AF0485392}" dt="2023-08-09T08:43:05.516" v="653"/>
        <pc:sldMkLst>
          <pc:docMk/>
          <pc:sldMk cId="779435238" sldId="258"/>
        </pc:sldMkLst>
      </pc:sldChg>
      <pc:sldChg chg="addSp modSp addAnim modNotes">
        <pc:chgData name="Chloe Parkes (ARM - Staff)" userId="S::qvc10wsu@uea.ac.uk::1621b4f4-6805-42eb-9f01-c67ec745b48e" providerId="AD" clId="Web-{1C00067F-4F5E-47AF-4598-1E5AF0485392}" dt="2023-08-09T08:47:51.086" v="1386"/>
        <pc:sldMkLst>
          <pc:docMk/>
          <pc:sldMk cId="43127452" sldId="272"/>
        </pc:sldMkLst>
      </pc:sldChg>
      <pc:sldChg chg="modNotes">
        <pc:chgData name="Chloe Parkes (ARM - Staff)" userId="S::qvc10wsu@uea.ac.uk::1621b4f4-6805-42eb-9f01-c67ec745b48e" providerId="AD" clId="Web-{1C00067F-4F5E-47AF-4598-1E5AF0485392}" dt="2023-08-09T08:57:40.695" v="2515"/>
        <pc:sldMkLst>
          <pc:docMk/>
          <pc:sldMk cId="2331083140" sldId="273"/>
        </pc:sldMkLst>
      </pc:sldChg>
      <pc:sldChg chg="addSp modSp ord modNotes">
        <pc:chgData name="Chloe Parkes (ARM - Staff)" userId="S::qvc10wsu@uea.ac.uk::1621b4f4-6805-42eb-9f01-c67ec745b48e" providerId="AD" clId="Web-{1C00067F-4F5E-47AF-4598-1E5AF0485392}" dt="2023-08-09T08:55:58.739" v="2083"/>
        <pc:sldMkLst>
          <pc:docMk/>
          <pc:sldMk cId="3675078085" sldId="274"/>
        </pc:sldMkLst>
      </pc:sldChg>
      <pc:sldChg chg="modNotes">
        <pc:chgData name="Chloe Parkes (ARM - Staff)" userId="S::qvc10wsu@uea.ac.uk::1621b4f4-6805-42eb-9f01-c67ec745b48e" providerId="AD" clId="Web-{1C00067F-4F5E-47AF-4598-1E5AF0485392}" dt="2023-08-09T08:57:57.242" v="2545"/>
        <pc:sldMkLst>
          <pc:docMk/>
          <pc:sldMk cId="3561219213" sldId="275"/>
        </pc:sldMkLst>
      </pc:sldChg>
      <pc:sldChg chg="delSp modSp modNotes">
        <pc:chgData name="Chloe Parkes (ARM - Staff)" userId="S::qvc10wsu@uea.ac.uk::1621b4f4-6805-42eb-9f01-c67ec745b48e" providerId="AD" clId="Web-{1C00067F-4F5E-47AF-4598-1E5AF0485392}" dt="2023-08-09T08:44:27.596" v="854"/>
        <pc:sldMkLst>
          <pc:docMk/>
          <pc:sldMk cId="3350128694" sldId="276"/>
        </pc:sldMkLst>
      </pc:sldChg>
      <pc:sldChg chg="modNotes">
        <pc:chgData name="Chloe Parkes (ARM - Staff)" userId="S::qvc10wsu@uea.ac.uk::1621b4f4-6805-42eb-9f01-c67ec745b48e" providerId="AD" clId="Web-{1C00067F-4F5E-47AF-4598-1E5AF0485392}" dt="2023-08-09T08:49:58.292" v="1758"/>
        <pc:sldMkLst>
          <pc:docMk/>
          <pc:sldMk cId="1678469454" sldId="277"/>
        </pc:sldMkLst>
      </pc:sldChg>
      <pc:sldChg chg="mod modShow">
        <pc:chgData name="Chloe Parkes (ARM - Staff)" userId="S::qvc10wsu@uea.ac.uk::1621b4f4-6805-42eb-9f01-c67ec745b48e" providerId="AD" clId="Web-{1C00067F-4F5E-47AF-4598-1E5AF0485392}" dt="2023-08-09T08:20:42.247" v="0"/>
        <pc:sldMkLst>
          <pc:docMk/>
          <pc:sldMk cId="2388971943" sldId="278"/>
        </pc:sldMkLst>
      </pc:sldChg>
      <pc:sldChg chg="modSp new ord">
        <pc:chgData name="Chloe Parkes (ARM - Staff)" userId="S::qvc10wsu@uea.ac.uk::1621b4f4-6805-42eb-9f01-c67ec745b48e" providerId="AD" clId="Web-{1C00067F-4F5E-47AF-4598-1E5AF0485392}" dt="2023-08-09T09:23:23.817" v="2587" actId="20577"/>
        <pc:sldMkLst>
          <pc:docMk/>
          <pc:sldMk cId="1966590150" sldId="279"/>
        </pc:sldMkLst>
      </pc:sldChg>
      <pc:sldChg chg="new del">
        <pc:chgData name="Chloe Parkes (ARM - Staff)" userId="S::qvc10wsu@uea.ac.uk::1621b4f4-6805-42eb-9f01-c67ec745b48e" providerId="AD" clId="Web-{1C00067F-4F5E-47AF-4598-1E5AF0485392}" dt="2023-08-09T08:21:47.952" v="78"/>
        <pc:sldMkLst>
          <pc:docMk/>
          <pc:sldMk cId="4022840137" sldId="279"/>
        </pc:sldMkLst>
      </pc:sldChg>
      <pc:sldChg chg="new del ord">
        <pc:chgData name="Chloe Parkes (ARM - Staff)" userId="S::qvc10wsu@uea.ac.uk::1621b4f4-6805-42eb-9f01-c67ec745b48e" providerId="AD" clId="Web-{1C00067F-4F5E-47AF-4598-1E5AF0485392}" dt="2023-08-09T08:21:41.874" v="76"/>
        <pc:sldMkLst>
          <pc:docMk/>
          <pc:sldMk cId="2919122798" sldId="280"/>
        </pc:sldMkLst>
      </pc:sldChg>
    </pc:docChg>
  </pc:docChgLst>
  <pc:docChgLst>
    <pc:chgData name="Chloe Parkes (ARM - Staff)" userId="S::qvc10wsu@uea.ac.uk::1621b4f4-6805-42eb-9f01-c67ec745b48e" providerId="AD" clId="Web-{4DE52ABF-66D6-B332-6609-54C26FFE7777}"/>
    <pc:docChg chg="modSld">
      <pc:chgData name="Chloe Parkes (ARM - Staff)" userId="S::qvc10wsu@uea.ac.uk::1621b4f4-6805-42eb-9f01-c67ec745b48e" providerId="AD" clId="Web-{4DE52ABF-66D6-B332-6609-54C26FFE7777}" dt="2025-04-04T10:00:56.012" v="402" actId="20577"/>
      <pc:docMkLst>
        <pc:docMk/>
      </pc:docMkLst>
      <pc:sldChg chg="modSp">
        <pc:chgData name="Chloe Parkes (ARM - Staff)" userId="S::qvc10wsu@uea.ac.uk::1621b4f4-6805-42eb-9f01-c67ec745b48e" providerId="AD" clId="Web-{4DE52ABF-66D6-B332-6609-54C26FFE7777}" dt="2025-04-04T10:00:56.012" v="402" actId="20577"/>
        <pc:sldMkLst>
          <pc:docMk/>
          <pc:sldMk cId="1966590150" sldId="279"/>
        </pc:sldMkLst>
      </pc:sldChg>
      <pc:sldChg chg="modSp">
        <pc:chgData name="Chloe Parkes (ARM - Staff)" userId="S::qvc10wsu@uea.ac.uk::1621b4f4-6805-42eb-9f01-c67ec745b48e" providerId="AD" clId="Web-{4DE52ABF-66D6-B332-6609-54C26FFE7777}" dt="2025-04-04T09:51:10.047" v="139" actId="20577"/>
        <pc:sldMkLst>
          <pc:docMk/>
          <pc:sldMk cId="2245145867" sldId="303"/>
        </pc:sldMkLst>
      </pc:sldChg>
    </pc:docChg>
  </pc:docChgLst>
  <pc:docChgLst>
    <pc:chgData name="Chloe Parkes (ARM - Staff)" userId="S::qvc10wsu@uea.ac.uk::1621b4f4-6805-42eb-9f01-c67ec745b48e" providerId="AD" clId="Web-{681F997B-6221-DB2D-130F-8985AF1BE605}"/>
    <pc:docChg chg="modSld">
      <pc:chgData name="Chloe Parkes (ARM - Staff)" userId="S::qvc10wsu@uea.ac.uk::1621b4f4-6805-42eb-9f01-c67ec745b48e" providerId="AD" clId="Web-{681F997B-6221-DB2D-130F-8985AF1BE605}" dt="2025-02-20T14:18:08.564" v="3"/>
      <pc:docMkLst>
        <pc:docMk/>
      </pc:docMkLst>
      <pc:sldChg chg="modNotes">
        <pc:chgData name="Chloe Parkes (ARM - Staff)" userId="S::qvc10wsu@uea.ac.uk::1621b4f4-6805-42eb-9f01-c67ec745b48e" providerId="AD" clId="Web-{681F997B-6221-DB2D-130F-8985AF1BE605}" dt="2025-02-20T14:18:08.564" v="3"/>
        <pc:sldMkLst>
          <pc:docMk/>
          <pc:sldMk cId="779435238" sldId="258"/>
        </pc:sldMkLst>
      </pc:sldChg>
      <pc:sldChg chg="modNotes">
        <pc:chgData name="Chloe Parkes (ARM - Staff)" userId="S::qvc10wsu@uea.ac.uk::1621b4f4-6805-42eb-9f01-c67ec745b48e" providerId="AD" clId="Web-{681F997B-6221-DB2D-130F-8985AF1BE605}" dt="2025-02-20T14:17:49.532" v="0"/>
        <pc:sldMkLst>
          <pc:docMk/>
          <pc:sldMk cId="2331083140" sldId="273"/>
        </pc:sldMkLst>
      </pc:sldChg>
      <pc:sldChg chg="modNotes">
        <pc:chgData name="Chloe Parkes (ARM - Staff)" userId="S::qvc10wsu@uea.ac.uk::1621b4f4-6805-42eb-9f01-c67ec745b48e" providerId="AD" clId="Web-{681F997B-6221-DB2D-130F-8985AF1BE605}" dt="2025-02-20T14:17:53.423" v="1"/>
        <pc:sldMkLst>
          <pc:docMk/>
          <pc:sldMk cId="3561219213" sldId="275"/>
        </pc:sldMkLst>
      </pc:sldChg>
      <pc:sldChg chg="modNotes">
        <pc:chgData name="Chloe Parkes (ARM - Staff)" userId="S::qvc10wsu@uea.ac.uk::1621b4f4-6805-42eb-9f01-c67ec745b48e" providerId="AD" clId="Web-{681F997B-6221-DB2D-130F-8985AF1BE605}" dt="2025-02-20T14:18:04.533" v="2"/>
        <pc:sldMkLst>
          <pc:docMk/>
          <pc:sldMk cId="3350128694" sldId="276"/>
        </pc:sldMkLst>
      </pc:sldChg>
    </pc:docChg>
  </pc:docChgLst>
  <pc:docChgLst>
    <pc:chgData name="Chloe Parkes (ARM - Staff)" userId="S::qvc10wsu@uea.ac.uk::1621b4f4-6805-42eb-9f01-c67ec745b48e" providerId="AD" clId="Web-{FA6B996B-7DC3-5C78-B283-22E70A0255F8}"/>
    <pc:docChg chg="addSld modSld">
      <pc:chgData name="Chloe Parkes (ARM - Staff)" userId="S::qvc10wsu@uea.ac.uk::1621b4f4-6805-42eb-9f01-c67ec745b48e" providerId="AD" clId="Web-{FA6B996B-7DC3-5C78-B283-22E70A0255F8}" dt="2023-07-25T12:22:28.047" v="178" actId="20577"/>
      <pc:docMkLst>
        <pc:docMk/>
      </pc:docMkLst>
      <pc:sldChg chg="modSp">
        <pc:chgData name="Chloe Parkes (ARM - Staff)" userId="S::qvc10wsu@uea.ac.uk::1621b4f4-6805-42eb-9f01-c67ec745b48e" providerId="AD" clId="Web-{FA6B996B-7DC3-5C78-B283-22E70A0255F8}" dt="2023-07-25T10:02:00.173" v="173"/>
        <pc:sldMkLst>
          <pc:docMk/>
          <pc:sldMk cId="2331083140" sldId="273"/>
        </pc:sldMkLst>
      </pc:sldChg>
      <pc:sldChg chg="addSp modSp">
        <pc:chgData name="Chloe Parkes (ARM - Staff)" userId="S::qvc10wsu@uea.ac.uk::1621b4f4-6805-42eb-9f01-c67ec745b48e" providerId="AD" clId="Web-{FA6B996B-7DC3-5C78-B283-22E70A0255F8}" dt="2023-07-25T12:22:28.047" v="178" actId="20577"/>
        <pc:sldMkLst>
          <pc:docMk/>
          <pc:sldMk cId="1678469454" sldId="277"/>
        </pc:sldMkLst>
      </pc:sldChg>
      <pc:sldChg chg="modSp add replId">
        <pc:chgData name="Chloe Parkes (ARM - Staff)" userId="S::qvc10wsu@uea.ac.uk::1621b4f4-6805-42eb-9f01-c67ec745b48e" providerId="AD" clId="Web-{FA6B996B-7DC3-5C78-B283-22E70A0255F8}" dt="2023-07-25T09:55:23.552" v="167" actId="20577"/>
        <pc:sldMkLst>
          <pc:docMk/>
          <pc:sldMk cId="2388971943" sldId="278"/>
        </pc:sldMkLst>
      </pc:sldChg>
    </pc:docChg>
  </pc:docChgLst>
  <pc:docChgLst>
    <pc:chgData name="Chloe Parkes (ARM - Staff)" userId="S::qvc10wsu@uea.ac.uk::1621b4f4-6805-42eb-9f01-c67ec745b48e" providerId="AD" clId="Web-{B85A6D61-5A43-4954-6EA4-A0AB4F132E6E}"/>
    <pc:docChg chg="modSld">
      <pc:chgData name="Chloe Parkes (ARM - Staff)" userId="S::qvc10wsu@uea.ac.uk::1621b4f4-6805-42eb-9f01-c67ec745b48e" providerId="AD" clId="Web-{B85A6D61-5A43-4954-6EA4-A0AB4F132E6E}" dt="2025-05-22T10:26:26.629" v="76" actId="20577"/>
      <pc:docMkLst>
        <pc:docMk/>
      </pc:docMkLst>
      <pc:sldChg chg="modSp">
        <pc:chgData name="Chloe Parkes (ARM - Staff)" userId="S::qvc10wsu@uea.ac.uk::1621b4f4-6805-42eb-9f01-c67ec745b48e" providerId="AD" clId="Web-{B85A6D61-5A43-4954-6EA4-A0AB4F132E6E}" dt="2025-05-22T10:25:53.035" v="64" actId="20577"/>
        <pc:sldMkLst>
          <pc:docMk/>
          <pc:sldMk cId="147615155" sldId="281"/>
        </pc:sldMkLst>
      </pc:sldChg>
      <pc:sldChg chg="modSp">
        <pc:chgData name="Chloe Parkes (ARM - Staff)" userId="S::qvc10wsu@uea.ac.uk::1621b4f4-6805-42eb-9f01-c67ec745b48e" providerId="AD" clId="Web-{B85A6D61-5A43-4954-6EA4-A0AB4F132E6E}" dt="2025-05-22T10:26:07.941" v="68" actId="20577"/>
        <pc:sldMkLst>
          <pc:docMk/>
          <pc:sldMk cId="3377615167" sldId="283"/>
        </pc:sldMkLst>
      </pc:sldChg>
      <pc:sldChg chg="modSp">
        <pc:chgData name="Chloe Parkes (ARM - Staff)" userId="S::qvc10wsu@uea.ac.uk::1621b4f4-6805-42eb-9f01-c67ec745b48e" providerId="AD" clId="Web-{B85A6D61-5A43-4954-6EA4-A0AB4F132E6E}" dt="2025-05-22T10:26:14.379" v="71" actId="20577"/>
        <pc:sldMkLst>
          <pc:docMk/>
          <pc:sldMk cId="3579641924" sldId="292"/>
        </pc:sldMkLst>
      </pc:sldChg>
      <pc:sldChg chg="modSp">
        <pc:chgData name="Chloe Parkes (ARM - Staff)" userId="S::qvc10wsu@uea.ac.uk::1621b4f4-6805-42eb-9f01-c67ec745b48e" providerId="AD" clId="Web-{B85A6D61-5A43-4954-6EA4-A0AB4F132E6E}" dt="2025-05-22T10:26:17.254" v="74" actId="20577"/>
        <pc:sldMkLst>
          <pc:docMk/>
          <pc:sldMk cId="91113338" sldId="296"/>
        </pc:sldMkLst>
      </pc:sldChg>
      <pc:sldChg chg="modSp">
        <pc:chgData name="Chloe Parkes (ARM - Staff)" userId="S::qvc10wsu@uea.ac.uk::1621b4f4-6805-42eb-9f01-c67ec745b48e" providerId="AD" clId="Web-{B85A6D61-5A43-4954-6EA4-A0AB4F132E6E}" dt="2025-05-22T10:26:26.629" v="76" actId="20577"/>
        <pc:sldMkLst>
          <pc:docMk/>
          <pc:sldMk cId="2097717290" sldId="310"/>
        </pc:sldMkLst>
      </pc:sldChg>
      <pc:sldChg chg="modSp">
        <pc:chgData name="Chloe Parkes (ARM - Staff)" userId="S::qvc10wsu@uea.ac.uk::1621b4f4-6805-42eb-9f01-c67ec745b48e" providerId="AD" clId="Web-{B85A6D61-5A43-4954-6EA4-A0AB4F132E6E}" dt="2025-05-22T10:25:30.269" v="62" actId="20577"/>
        <pc:sldMkLst>
          <pc:docMk/>
          <pc:sldMk cId="1883106813" sldId="311"/>
        </pc:sldMkLst>
      </pc:sldChg>
    </pc:docChg>
  </pc:docChgLst>
  <pc:docChgLst>
    <pc:chgData name="Chloe Parkes (ARM - Staff)" userId="1621b4f4-6805-42eb-9f01-c67ec745b48e" providerId="ADAL" clId="{B269602C-D7E0-4239-82E9-738470358810}"/>
    <pc:docChg chg="delSld modSld sldOrd delMainMaster modMainMaster">
      <pc:chgData name="Chloe Parkes (ARM - Staff)" userId="1621b4f4-6805-42eb-9f01-c67ec745b48e" providerId="ADAL" clId="{B269602C-D7E0-4239-82E9-738470358810}" dt="2023-08-01T10:32:18.836" v="84" actId="47"/>
      <pc:docMkLst>
        <pc:docMk/>
      </pc:docMkLst>
      <pc:sldChg chg="del">
        <pc:chgData name="Chloe Parkes (ARM - Staff)" userId="1621b4f4-6805-42eb-9f01-c67ec745b48e" providerId="ADAL" clId="{B269602C-D7E0-4239-82E9-738470358810}" dt="2023-08-01T10:32:01.168" v="74" actId="47"/>
        <pc:sldMkLst>
          <pc:docMk/>
          <pc:sldMk cId="3803203753" sldId="256"/>
        </pc:sldMkLst>
      </pc:sldChg>
      <pc:sldChg chg="del">
        <pc:chgData name="Chloe Parkes (ARM - Staff)" userId="1621b4f4-6805-42eb-9f01-c67ec745b48e" providerId="ADAL" clId="{B269602C-D7E0-4239-82E9-738470358810}" dt="2023-08-01T10:32:07.033" v="76" actId="47"/>
        <pc:sldMkLst>
          <pc:docMk/>
          <pc:sldMk cId="3839998806" sldId="259"/>
        </pc:sldMkLst>
      </pc:sldChg>
      <pc:sldChg chg="del">
        <pc:chgData name="Chloe Parkes (ARM - Staff)" userId="1621b4f4-6805-42eb-9f01-c67ec745b48e" providerId="ADAL" clId="{B269602C-D7E0-4239-82E9-738470358810}" dt="2023-08-01T10:32:13.565" v="79" actId="47"/>
        <pc:sldMkLst>
          <pc:docMk/>
          <pc:sldMk cId="3524010941" sldId="260"/>
        </pc:sldMkLst>
      </pc:sldChg>
      <pc:sldChg chg="del">
        <pc:chgData name="Chloe Parkes (ARM - Staff)" userId="1621b4f4-6805-42eb-9f01-c67ec745b48e" providerId="ADAL" clId="{B269602C-D7E0-4239-82E9-738470358810}" dt="2023-08-01T10:32:16.286" v="81" actId="47"/>
        <pc:sldMkLst>
          <pc:docMk/>
          <pc:sldMk cId="179962081" sldId="261"/>
        </pc:sldMkLst>
      </pc:sldChg>
      <pc:sldChg chg="del">
        <pc:chgData name="Chloe Parkes (ARM - Staff)" userId="1621b4f4-6805-42eb-9f01-c67ec745b48e" providerId="ADAL" clId="{B269602C-D7E0-4239-82E9-738470358810}" dt="2023-08-01T10:32:13.575" v="80" actId="47"/>
        <pc:sldMkLst>
          <pc:docMk/>
          <pc:sldMk cId="1623715427" sldId="262"/>
        </pc:sldMkLst>
      </pc:sldChg>
      <pc:sldChg chg="del">
        <pc:chgData name="Chloe Parkes (ARM - Staff)" userId="1621b4f4-6805-42eb-9f01-c67ec745b48e" providerId="ADAL" clId="{B269602C-D7E0-4239-82E9-738470358810}" dt="2023-08-01T10:32:17.882" v="83" actId="47"/>
        <pc:sldMkLst>
          <pc:docMk/>
          <pc:sldMk cId="1062949809" sldId="263"/>
        </pc:sldMkLst>
      </pc:sldChg>
      <pc:sldChg chg="del">
        <pc:chgData name="Chloe Parkes (ARM - Staff)" userId="1621b4f4-6805-42eb-9f01-c67ec745b48e" providerId="ADAL" clId="{B269602C-D7E0-4239-82E9-738470358810}" dt="2023-08-01T10:32:17.145" v="82" actId="47"/>
        <pc:sldMkLst>
          <pc:docMk/>
          <pc:sldMk cId="940846296" sldId="264"/>
        </pc:sldMkLst>
      </pc:sldChg>
      <pc:sldChg chg="del">
        <pc:chgData name="Chloe Parkes (ARM - Staff)" userId="1621b4f4-6805-42eb-9f01-c67ec745b48e" providerId="ADAL" clId="{B269602C-D7E0-4239-82E9-738470358810}" dt="2023-08-01T10:32:18.836" v="84" actId="47"/>
        <pc:sldMkLst>
          <pc:docMk/>
          <pc:sldMk cId="105932651" sldId="268"/>
        </pc:sldMkLst>
      </pc:sldChg>
      <pc:sldChg chg="del">
        <pc:chgData name="Chloe Parkes (ARM - Staff)" userId="1621b4f4-6805-42eb-9f01-c67ec745b48e" providerId="ADAL" clId="{B269602C-D7E0-4239-82E9-738470358810}" dt="2023-08-01T10:32:07.746" v="77" actId="47"/>
        <pc:sldMkLst>
          <pc:docMk/>
          <pc:sldMk cId="14406281" sldId="269"/>
        </pc:sldMkLst>
      </pc:sldChg>
      <pc:sldChg chg="del">
        <pc:chgData name="Chloe Parkes (ARM - Staff)" userId="1621b4f4-6805-42eb-9f01-c67ec745b48e" providerId="ADAL" clId="{B269602C-D7E0-4239-82E9-738470358810}" dt="2023-08-01T10:32:08.240" v="78" actId="47"/>
        <pc:sldMkLst>
          <pc:docMk/>
          <pc:sldMk cId="529637630" sldId="270"/>
        </pc:sldMkLst>
      </pc:sldChg>
      <pc:sldChg chg="del">
        <pc:chgData name="Chloe Parkes (ARM - Staff)" userId="1621b4f4-6805-42eb-9f01-c67ec745b48e" providerId="ADAL" clId="{B269602C-D7E0-4239-82E9-738470358810}" dt="2023-08-01T10:32:05.214" v="75" actId="47"/>
        <pc:sldMkLst>
          <pc:docMk/>
          <pc:sldMk cId="779250539" sldId="271"/>
        </pc:sldMkLst>
      </pc:sldChg>
      <pc:sldChg chg="modSp mod ord modShow">
        <pc:chgData name="Chloe Parkes (ARM - Staff)" userId="1621b4f4-6805-42eb-9f01-c67ec745b48e" providerId="ADAL" clId="{B269602C-D7E0-4239-82E9-738470358810}" dt="2023-08-01T10:30:07.601" v="73" actId="729"/>
        <pc:sldMkLst>
          <pc:docMk/>
          <pc:sldMk cId="2388971943" sldId="278"/>
        </pc:sldMkLst>
      </pc:sldChg>
      <pc:sldMasterChg chg="del delSldLayout modSldLayout sldLayoutOrd">
        <pc:chgData name="Chloe Parkes (ARM - Staff)" userId="1621b4f4-6805-42eb-9f01-c67ec745b48e" providerId="ADAL" clId="{B269602C-D7E0-4239-82E9-738470358810}" dt="2023-08-01T10:32:05.214" v="75" actId="47"/>
        <pc:sldMasterMkLst>
          <pc:docMk/>
          <pc:sldMasterMk cId="3189985633" sldId="2147483648"/>
        </pc:sldMasterMkLst>
        <pc:sldLayoutChg chg="del ord">
          <pc:chgData name="Chloe Parkes (ARM - Staff)" userId="1621b4f4-6805-42eb-9f01-c67ec745b48e" providerId="ADAL" clId="{B269602C-D7E0-4239-82E9-738470358810}" dt="2023-08-01T10:32:05.214" v="75" actId="47"/>
          <pc:sldLayoutMkLst>
            <pc:docMk/>
            <pc:sldMasterMk cId="3189985633" sldId="2147483648"/>
            <pc:sldLayoutMk cId="2289889683" sldId="2147483649"/>
          </pc:sldLayoutMkLst>
        </pc:sldLayoutChg>
        <pc:sldLayoutChg chg="del">
          <pc:chgData name="Chloe Parkes (ARM - Staff)" userId="1621b4f4-6805-42eb-9f01-c67ec745b48e" providerId="ADAL" clId="{B269602C-D7E0-4239-82E9-738470358810}" dt="2023-08-01T10:32:05.214" v="75" actId="47"/>
          <pc:sldLayoutMkLst>
            <pc:docMk/>
            <pc:sldMasterMk cId="3189985633" sldId="2147483648"/>
            <pc:sldLayoutMk cId="3599497033" sldId="2147483650"/>
          </pc:sldLayoutMkLst>
        </pc:sldLayoutChg>
      </pc:sldMasterChg>
    </pc:docChg>
  </pc:docChgLst>
  <pc:docChgLst>
    <pc:chgData name="Chloe Parkes (ARM - Staff)" userId="S::qvc10wsu@uea.ac.uk::1621b4f4-6805-42eb-9f01-c67ec745b48e" providerId="AD" clId="Web-{75C442C7-FAA7-16BE-608C-99E7F84B5468}"/>
    <pc:docChg chg="addSld modSld">
      <pc:chgData name="Chloe Parkes (ARM - Staff)" userId="S::qvc10wsu@uea.ac.uk::1621b4f4-6805-42eb-9f01-c67ec745b48e" providerId="AD" clId="Web-{75C442C7-FAA7-16BE-608C-99E7F84B5468}" dt="2025-04-07T12:20:52.825" v="4" actId="20577"/>
      <pc:docMkLst>
        <pc:docMk/>
      </pc:docMkLst>
      <pc:sldChg chg="modSp new">
        <pc:chgData name="Chloe Parkes (ARM - Staff)" userId="S::qvc10wsu@uea.ac.uk::1621b4f4-6805-42eb-9f01-c67ec745b48e" providerId="AD" clId="Web-{75C442C7-FAA7-16BE-608C-99E7F84B5468}" dt="2025-04-07T12:20:52.825" v="4" actId="20577"/>
        <pc:sldMkLst>
          <pc:docMk/>
          <pc:sldMk cId="2179213209" sldId="308"/>
        </pc:sldMkLst>
      </pc:sldChg>
    </pc:docChg>
  </pc:docChgLst>
  <pc:docChgLst>
    <pc:chgData name="Chloe Parkes (ARM - Staff)" userId="S::qvc10wsu@uea.ac.uk::1621b4f4-6805-42eb-9f01-c67ec745b48e" providerId="AD" clId="Web-{27278897-03D4-788C-0FA4-DA0BF012588E}"/>
    <pc:docChg chg="modSld">
      <pc:chgData name="Chloe Parkes (ARM - Staff)" userId="S::qvc10wsu@uea.ac.uk::1621b4f4-6805-42eb-9f01-c67ec745b48e" providerId="AD" clId="Web-{27278897-03D4-788C-0FA4-DA0BF012588E}" dt="2025-02-12T14:44:36.968" v="91" actId="20577"/>
      <pc:docMkLst>
        <pc:docMk/>
      </pc:docMkLst>
      <pc:sldChg chg="modSp">
        <pc:chgData name="Chloe Parkes (ARM - Staff)" userId="S::qvc10wsu@uea.ac.uk::1621b4f4-6805-42eb-9f01-c67ec745b48e" providerId="AD" clId="Web-{27278897-03D4-788C-0FA4-DA0BF012588E}" dt="2025-02-12T14:44:36.968" v="91" actId="20577"/>
        <pc:sldMkLst>
          <pc:docMk/>
          <pc:sldMk cId="2331083140" sldId="273"/>
        </pc:sldMkLst>
      </pc:sldChg>
      <pc:sldChg chg="addAnim">
        <pc:chgData name="Chloe Parkes (ARM - Staff)" userId="S::qvc10wsu@uea.ac.uk::1621b4f4-6805-42eb-9f01-c67ec745b48e" providerId="AD" clId="Web-{27278897-03D4-788C-0FA4-DA0BF012588E}" dt="2025-02-12T14:43:01.122" v="3"/>
        <pc:sldMkLst>
          <pc:docMk/>
          <pc:sldMk cId="2954419705" sldId="281"/>
        </pc:sldMkLst>
      </pc:sldChg>
      <pc:sldChg chg="modSp">
        <pc:chgData name="Chloe Parkes (ARM - Staff)" userId="S::qvc10wsu@uea.ac.uk::1621b4f4-6805-42eb-9f01-c67ec745b48e" providerId="AD" clId="Web-{27278897-03D4-788C-0FA4-DA0BF012588E}" dt="2025-02-12T14:44:08.264" v="67" actId="20577"/>
        <pc:sldMkLst>
          <pc:docMk/>
          <pc:sldMk cId="3147595626" sldId="283"/>
        </pc:sldMkLst>
      </pc:sldChg>
    </pc:docChg>
  </pc:docChgLst>
  <pc:docChgLst>
    <pc:chgData name="Chloe Parkes (ARM - Staff)" userId="S::qvc10wsu@uea.ac.uk::1621b4f4-6805-42eb-9f01-c67ec745b48e" providerId="AD" clId="Web-{44F2EF4A-0C14-2D74-01EB-E1234CB82F94}"/>
    <pc:docChg chg="addSld delSld modSld">
      <pc:chgData name="Chloe Parkes (ARM - Staff)" userId="S::qvc10wsu@uea.ac.uk::1621b4f4-6805-42eb-9f01-c67ec745b48e" providerId="AD" clId="Web-{44F2EF4A-0C14-2D74-01EB-E1234CB82F94}" dt="2025-03-20T14:19:43.486" v="1586" actId="20577"/>
      <pc:docMkLst>
        <pc:docMk/>
      </pc:docMkLst>
      <pc:sldChg chg="modSp">
        <pc:chgData name="Chloe Parkes (ARM - Staff)" userId="S::qvc10wsu@uea.ac.uk::1621b4f4-6805-42eb-9f01-c67ec745b48e" providerId="AD" clId="Web-{44F2EF4A-0C14-2D74-01EB-E1234CB82F94}" dt="2025-03-20T14:01:13.043" v="9" actId="20577"/>
        <pc:sldMkLst>
          <pc:docMk/>
          <pc:sldMk cId="779435238" sldId="258"/>
        </pc:sldMkLst>
      </pc:sldChg>
      <pc:sldChg chg="modSp">
        <pc:chgData name="Chloe Parkes (ARM - Staff)" userId="S::qvc10wsu@uea.ac.uk::1621b4f4-6805-42eb-9f01-c67ec745b48e" providerId="AD" clId="Web-{44F2EF4A-0C14-2D74-01EB-E1234CB82F94}" dt="2025-03-20T14:01:07.184" v="6" actId="20577"/>
        <pc:sldMkLst>
          <pc:docMk/>
          <pc:sldMk cId="1966590150" sldId="279"/>
        </pc:sldMkLst>
      </pc:sldChg>
      <pc:sldChg chg="modSp new">
        <pc:chgData name="Chloe Parkes (ARM - Staff)" userId="S::qvc10wsu@uea.ac.uk::1621b4f4-6805-42eb-9f01-c67ec745b48e" providerId="AD" clId="Web-{44F2EF4A-0C14-2D74-01EB-E1234CB82F94}" dt="2025-03-20T14:01:59.702" v="55" actId="20577"/>
        <pc:sldMkLst>
          <pc:docMk/>
          <pc:sldMk cId="420673621" sldId="280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6:32.287" v="1025" actId="20577"/>
        <pc:sldMkLst>
          <pc:docMk/>
          <pc:sldMk cId="147615155" sldId="281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2:34.158" v="113" actId="20577"/>
        <pc:sldMkLst>
          <pc:docMk/>
          <pc:sldMk cId="2712726725" sldId="282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2:50.471" v="134" actId="20577"/>
        <pc:sldMkLst>
          <pc:docMk/>
          <pc:sldMk cId="3377615167" sldId="283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7:16.144" v="313" actId="20577"/>
        <pc:sldMkLst>
          <pc:docMk/>
          <pc:sldMk cId="292647092" sldId="284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3:33.317" v="171" actId="20577"/>
        <pc:sldMkLst>
          <pc:docMk/>
          <pc:sldMk cId="631517385" sldId="285"/>
        </pc:sldMkLst>
      </pc:sldChg>
      <pc:sldChg chg="add del replId">
        <pc:chgData name="Chloe Parkes (ARM - Staff)" userId="S::qvc10wsu@uea.ac.uk::1621b4f4-6805-42eb-9f01-c67ec745b48e" providerId="AD" clId="Web-{44F2EF4A-0C14-2D74-01EB-E1234CB82F94}" dt="2025-03-20T14:03:12.347" v="157"/>
        <pc:sldMkLst>
          <pc:docMk/>
          <pc:sldMk cId="4014355407" sldId="285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2:56.352" v="520" actId="20577"/>
        <pc:sldMkLst>
          <pc:docMk/>
          <pc:sldMk cId="1972855808" sldId="286"/>
        </pc:sldMkLst>
      </pc:sldChg>
      <pc:sldChg chg="add del replId">
        <pc:chgData name="Chloe Parkes (ARM - Staff)" userId="S::qvc10wsu@uea.ac.uk::1621b4f4-6805-42eb-9f01-c67ec745b48e" providerId="AD" clId="Web-{44F2EF4A-0C14-2D74-01EB-E1234CB82F94}" dt="2025-03-20T14:03:39.443" v="173"/>
        <pc:sldMkLst>
          <pc:docMk/>
          <pc:sldMk cId="2740463417" sldId="286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4:01.413" v="191" actId="20577"/>
        <pc:sldMkLst>
          <pc:docMk/>
          <pc:sldMk cId="3442606127" sldId="287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6:08.889" v="231" actId="20577"/>
        <pc:sldMkLst>
          <pc:docMk/>
          <pc:sldMk cId="486134074" sldId="288"/>
        </pc:sldMkLst>
      </pc:sldChg>
      <pc:sldChg chg="addSp delSp modSp add del replId">
        <pc:chgData name="Chloe Parkes (ARM - Staff)" userId="S::qvc10wsu@uea.ac.uk::1621b4f4-6805-42eb-9f01-c67ec745b48e" providerId="AD" clId="Web-{44F2EF4A-0C14-2D74-01EB-E1234CB82F94}" dt="2025-03-20T14:05:09.589" v="216"/>
        <pc:sldMkLst>
          <pc:docMk/>
          <pc:sldMk cId="719552391" sldId="289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5:24.871" v="229" actId="20577"/>
        <pc:sldMkLst>
          <pc:docMk/>
          <pc:sldMk cId="2573169209" sldId="289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7:10.674" v="295" actId="20577"/>
        <pc:sldMkLst>
          <pc:docMk/>
          <pc:sldMk cId="1001503125" sldId="290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06:25.875" v="251" actId="20577"/>
        <pc:sldMkLst>
          <pc:docMk/>
          <pc:sldMk cId="63546629" sldId="291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4:34.920" v="708" actId="20577"/>
        <pc:sldMkLst>
          <pc:docMk/>
          <pc:sldMk cId="3579641924" sldId="292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0:37.484" v="349" actId="20577"/>
        <pc:sldMkLst>
          <pc:docMk/>
          <pc:sldMk cId="2866870838" sldId="293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8:18.950" v="1280" actId="20577"/>
        <pc:sldMkLst>
          <pc:docMk/>
          <pc:sldMk cId="263397872" sldId="294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1:16.580" v="368" actId="20577"/>
        <pc:sldMkLst>
          <pc:docMk/>
          <pc:sldMk cId="1266887446" sldId="295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9:43.486" v="1586" actId="20577"/>
        <pc:sldMkLst>
          <pc:docMk/>
          <pc:sldMk cId="91113338" sldId="296"/>
        </pc:sldMkLst>
      </pc:sldChg>
      <pc:sldChg chg="modSp add replId">
        <pc:chgData name="Chloe Parkes (ARM - Staff)" userId="S::qvc10wsu@uea.ac.uk::1621b4f4-6805-42eb-9f01-c67ec745b48e" providerId="AD" clId="Web-{44F2EF4A-0C14-2D74-01EB-E1234CB82F94}" dt="2025-03-20T14:11:48.363" v="430" actId="20577"/>
        <pc:sldMkLst>
          <pc:docMk/>
          <pc:sldMk cId="3510842937" sldId="297"/>
        </pc:sldMkLst>
      </pc:sldChg>
    </pc:docChg>
  </pc:docChgLst>
  <pc:docChgLst>
    <pc:chgData name="Chloe Parkes (ARM - Staff)" userId="S::qvc10wsu@uea.ac.uk::1621b4f4-6805-42eb-9f01-c67ec745b48e" providerId="AD" clId="Web-{BD72D1F1-EB68-5050-0C52-EE8B6C6DD050}"/>
    <pc:docChg chg="modSld">
      <pc:chgData name="Chloe Parkes (ARM - Staff)" userId="S::qvc10wsu@uea.ac.uk::1621b4f4-6805-42eb-9f01-c67ec745b48e" providerId="AD" clId="Web-{BD72D1F1-EB68-5050-0C52-EE8B6C6DD050}" dt="2025-05-14T14:13:58.298" v="97" actId="20577"/>
      <pc:docMkLst>
        <pc:docMk/>
      </pc:docMkLst>
      <pc:sldChg chg="modSp">
        <pc:chgData name="Chloe Parkes (ARM - Staff)" userId="S::qvc10wsu@uea.ac.uk::1621b4f4-6805-42eb-9f01-c67ec745b48e" providerId="AD" clId="Web-{BD72D1F1-EB68-5050-0C52-EE8B6C6DD050}" dt="2025-05-14T14:13:58.298" v="97" actId="20577"/>
        <pc:sldMkLst>
          <pc:docMk/>
          <pc:sldMk cId="420673621" sldId="280"/>
        </pc:sldMkLst>
      </pc:sldChg>
      <pc:sldChg chg="modSp">
        <pc:chgData name="Chloe Parkes (ARM - Staff)" userId="S::qvc10wsu@uea.ac.uk::1621b4f4-6805-42eb-9f01-c67ec745b48e" providerId="AD" clId="Web-{BD72D1F1-EB68-5050-0C52-EE8B6C6DD050}" dt="2025-05-14T14:11:16.855" v="36" actId="1076"/>
        <pc:sldMkLst>
          <pc:docMk/>
          <pc:sldMk cId="147615155" sldId="281"/>
        </pc:sldMkLst>
      </pc:sldChg>
    </pc:docChg>
  </pc:docChgLst>
  <pc:docChgLst>
    <pc:chgData name="Chloe Parkes (ARM - Staff)" userId="S::qvc10wsu@uea.ac.uk::1621b4f4-6805-42eb-9f01-c67ec745b48e" providerId="AD" clId="Web-{8C87CC0B-815F-6679-3A33-929911D9AC88}"/>
    <pc:docChg chg="addSld modSld">
      <pc:chgData name="Chloe Parkes (ARM - Staff)" userId="S::qvc10wsu@uea.ac.uk::1621b4f4-6805-42eb-9f01-c67ec745b48e" providerId="AD" clId="Web-{8C87CC0B-815F-6679-3A33-929911D9AC88}" dt="2025-05-14T14:51:02.569" v="212" actId="20577"/>
      <pc:docMkLst>
        <pc:docMk/>
      </pc:docMkLst>
      <pc:sldChg chg="addSp delSp modSp add replId">
        <pc:chgData name="Chloe Parkes (ARM - Staff)" userId="S::qvc10wsu@uea.ac.uk::1621b4f4-6805-42eb-9f01-c67ec745b48e" providerId="AD" clId="Web-{8C87CC0B-815F-6679-3A33-929911D9AC88}" dt="2025-05-14T14:51:02.569" v="212" actId="20577"/>
        <pc:sldMkLst>
          <pc:docMk/>
          <pc:sldMk cId="4231504682" sldId="309"/>
        </pc:sldMkLst>
      </pc:sldChg>
      <pc:sldChg chg="modSp add replId">
        <pc:chgData name="Chloe Parkes (ARM - Staff)" userId="S::qvc10wsu@uea.ac.uk::1621b4f4-6805-42eb-9f01-c67ec745b48e" providerId="AD" clId="Web-{8C87CC0B-815F-6679-3A33-929911D9AC88}" dt="2025-05-14T14:50:56.835" v="209" actId="20577"/>
        <pc:sldMkLst>
          <pc:docMk/>
          <pc:sldMk cId="2097717290" sldId="310"/>
        </pc:sldMkLst>
      </pc:sldChg>
      <pc:sldChg chg="modSp add replId">
        <pc:chgData name="Chloe Parkes (ARM - Staff)" userId="S::qvc10wsu@uea.ac.uk::1621b4f4-6805-42eb-9f01-c67ec745b48e" providerId="AD" clId="Web-{8C87CC0B-815F-6679-3A33-929911D9AC88}" dt="2025-05-14T14:49:36.488" v="44" actId="20577"/>
        <pc:sldMkLst>
          <pc:docMk/>
          <pc:sldMk cId="1883106813" sldId="311"/>
        </pc:sldMkLst>
      </pc:sldChg>
    </pc:docChg>
  </pc:docChgLst>
  <pc:docChgLst>
    <pc:chgData name="Katie Smith (ARM - Staff)" userId="df11959b-1e73-4195-8712-b425061f7aa3" providerId="ADAL" clId="{871379FA-6F05-473F-8EE0-9E2A662B906C}"/>
    <pc:docChg chg="delMainMaster modMainMaster">
      <pc:chgData name="Katie Smith (ARM - Staff)" userId="df11959b-1e73-4195-8712-b425061f7aa3" providerId="ADAL" clId="{871379FA-6F05-473F-8EE0-9E2A662B906C}" dt="2025-07-03T13:00:47.310" v="7" actId="14826"/>
      <pc:docMkLst>
        <pc:docMk/>
      </pc:docMkLst>
      <pc:sldMasterChg chg="del">
        <pc:chgData name="Katie Smith (ARM - Staff)" userId="df11959b-1e73-4195-8712-b425061f7aa3" providerId="ADAL" clId="{871379FA-6F05-473F-8EE0-9E2A662B906C}" dt="2025-07-03T11:19:58.991" v="1" actId="2696"/>
        <pc:sldMasterMkLst>
          <pc:docMk/>
          <pc:sldMasterMk cId="1334566187" sldId="2147483651"/>
        </pc:sldMasterMkLst>
      </pc:sldMasterChg>
      <pc:sldMasterChg chg="modSldLayout">
        <pc:chgData name="Katie Smith (ARM - Staff)" userId="df11959b-1e73-4195-8712-b425061f7aa3" providerId="ADAL" clId="{871379FA-6F05-473F-8EE0-9E2A662B906C}" dt="2025-07-03T13:00:47.310" v="7" actId="14826"/>
        <pc:sldMasterMkLst>
          <pc:docMk/>
          <pc:sldMasterMk cId="556173693" sldId="2147483654"/>
        </pc:sldMasterMkLst>
        <pc:sldLayoutChg chg="modSp">
          <pc:chgData name="Katie Smith (ARM - Staff)" userId="df11959b-1e73-4195-8712-b425061f7aa3" providerId="ADAL" clId="{871379FA-6F05-473F-8EE0-9E2A662B906C}" dt="2025-07-03T13:00:47.310" v="7" actId="14826"/>
          <pc:sldLayoutMkLst>
            <pc:docMk/>
            <pc:sldMasterMk cId="556173693" sldId="2147483654"/>
            <pc:sldLayoutMk cId="1918984200" sldId="2147483656"/>
          </pc:sldLayoutMkLst>
        </pc:sldLayoutChg>
      </pc:sldMasterChg>
      <pc:sldMasterChg chg="del">
        <pc:chgData name="Katie Smith (ARM - Staff)" userId="df11959b-1e73-4195-8712-b425061f7aa3" providerId="ADAL" clId="{871379FA-6F05-473F-8EE0-9E2A662B906C}" dt="2025-07-03T11:21:09.346" v="3" actId="2696"/>
        <pc:sldMasterMkLst>
          <pc:docMk/>
          <pc:sldMasterMk cId="2659536003" sldId="2147483675"/>
        </pc:sldMasterMkLst>
      </pc:sldMasterChg>
      <pc:sldMasterChg chg="del">
        <pc:chgData name="Katie Smith (ARM - Staff)" userId="df11959b-1e73-4195-8712-b425061f7aa3" providerId="ADAL" clId="{871379FA-6F05-473F-8EE0-9E2A662B906C}" dt="2025-07-03T11:21:25.384" v="6" actId="2696"/>
        <pc:sldMasterMkLst>
          <pc:docMk/>
          <pc:sldMasterMk cId="3373001889" sldId="2147483680"/>
        </pc:sldMasterMkLst>
      </pc:sldMasterChg>
      <pc:sldMasterChg chg="del">
        <pc:chgData name="Katie Smith (ARM - Staff)" userId="df11959b-1e73-4195-8712-b425061f7aa3" providerId="ADAL" clId="{871379FA-6F05-473F-8EE0-9E2A662B906C}" dt="2025-07-03T11:21:25.323" v="5" actId="2696"/>
        <pc:sldMasterMkLst>
          <pc:docMk/>
          <pc:sldMasterMk cId="134724207" sldId="2147483685"/>
        </pc:sldMasterMkLst>
      </pc:sldMasterChg>
      <pc:sldMasterChg chg="del">
        <pc:chgData name="Katie Smith (ARM - Staff)" userId="df11959b-1e73-4195-8712-b425061f7aa3" providerId="ADAL" clId="{871379FA-6F05-473F-8EE0-9E2A662B906C}" dt="2025-07-03T11:21:25.237" v="4" actId="2696"/>
        <pc:sldMasterMkLst>
          <pc:docMk/>
          <pc:sldMasterMk cId="1477514381" sldId="2147483694"/>
        </pc:sldMasterMkLst>
      </pc:sldMasterChg>
      <pc:sldMasterChg chg="del">
        <pc:chgData name="Katie Smith (ARM - Staff)" userId="df11959b-1e73-4195-8712-b425061f7aa3" providerId="ADAL" clId="{871379FA-6F05-473F-8EE0-9E2A662B906C}" dt="2025-07-03T11:20:10.834" v="2" actId="2696"/>
        <pc:sldMasterMkLst>
          <pc:docMk/>
          <pc:sldMasterMk cId="1809215776" sldId="2147483706"/>
        </pc:sldMasterMkLst>
      </pc:sldMasterChg>
      <pc:sldMasterChg chg="del">
        <pc:chgData name="Katie Smith (ARM - Staff)" userId="df11959b-1e73-4195-8712-b425061f7aa3" providerId="ADAL" clId="{871379FA-6F05-473F-8EE0-9E2A662B906C}" dt="2025-07-03T11:19:53.038" v="0" actId="2696"/>
        <pc:sldMasterMkLst>
          <pc:docMk/>
          <pc:sldMasterMk cId="4087532478" sldId="2147483712"/>
        </pc:sldMasterMkLst>
      </pc:sldMasterChg>
    </pc:docChg>
  </pc:docChgLst>
  <pc:docChgLst>
    <pc:chgData name="Chloe Parkes (ARM - Staff)" userId="S::qvc10wsu@uea.ac.uk::1621b4f4-6805-42eb-9f01-c67ec745b48e" providerId="AD" clId="Web-{DCA5FFC0-4EF6-40D2-F10B-7E3978F07EBE}"/>
    <pc:docChg chg="modSld">
      <pc:chgData name="Chloe Parkes (ARM - Staff)" userId="S::qvc10wsu@uea.ac.uk::1621b4f4-6805-42eb-9f01-c67ec745b48e" providerId="AD" clId="Web-{DCA5FFC0-4EF6-40D2-F10B-7E3978F07EBE}" dt="2025-05-08T10:10:20.394" v="47" actId="20577"/>
      <pc:docMkLst>
        <pc:docMk/>
      </pc:docMkLst>
      <pc:sldChg chg="addSp delSp modSp">
        <pc:chgData name="Chloe Parkes (ARM - Staff)" userId="S::qvc10wsu@uea.ac.uk::1621b4f4-6805-42eb-9f01-c67ec745b48e" providerId="AD" clId="Web-{DCA5FFC0-4EF6-40D2-F10B-7E3978F07EBE}" dt="2025-05-08T10:09:53.331" v="37" actId="1076"/>
        <pc:sldMkLst>
          <pc:docMk/>
          <pc:sldMk cId="2599211542" sldId="306"/>
        </pc:sldMkLst>
      </pc:sldChg>
      <pc:sldChg chg="addSp delSp modSp">
        <pc:chgData name="Chloe Parkes (ARM - Staff)" userId="S::qvc10wsu@uea.ac.uk::1621b4f4-6805-42eb-9f01-c67ec745b48e" providerId="AD" clId="Web-{DCA5FFC0-4EF6-40D2-F10B-7E3978F07EBE}" dt="2025-05-08T10:09:18.236" v="29" actId="20577"/>
        <pc:sldMkLst>
          <pc:docMk/>
          <pc:sldMk cId="4196452999" sldId="307"/>
        </pc:sldMkLst>
      </pc:sldChg>
      <pc:sldChg chg="modSp">
        <pc:chgData name="Chloe Parkes (ARM - Staff)" userId="S::qvc10wsu@uea.ac.uk::1621b4f4-6805-42eb-9f01-c67ec745b48e" providerId="AD" clId="Web-{DCA5FFC0-4EF6-40D2-F10B-7E3978F07EBE}" dt="2025-05-08T10:10:20.394" v="47" actId="20577"/>
        <pc:sldMkLst>
          <pc:docMk/>
          <pc:sldMk cId="2179213209" sldId="308"/>
        </pc:sldMkLst>
      </pc:sldChg>
    </pc:docChg>
  </pc:docChgLst>
  <pc:docChgLst>
    <pc:chgData name="Chloe Parkes (ARM - Staff)" userId="S::qvc10wsu@uea.ac.uk::1621b4f4-6805-42eb-9f01-c67ec745b48e" providerId="AD" clId="Web-{3EE38DF0-0058-C459-0052-F1B7D16B9F7B}"/>
    <pc:docChg chg="modSld">
      <pc:chgData name="Chloe Parkes (ARM - Staff)" userId="S::qvc10wsu@uea.ac.uk::1621b4f4-6805-42eb-9f01-c67ec745b48e" providerId="AD" clId="Web-{3EE38DF0-0058-C459-0052-F1B7D16B9F7B}" dt="2023-11-15T08:33:31.779" v="0"/>
      <pc:docMkLst>
        <pc:docMk/>
      </pc:docMkLst>
    </pc:docChg>
  </pc:docChgLst>
  <pc:docChgLst>
    <pc:chgData name="Katie Smith (ARM - Staff)" userId="S::brp16pxu@uea.ac.uk::df11959b-1e73-4195-8712-b425061f7aa3" providerId="AD" clId="Web-{EB3F8C05-2BF9-6D79-507E-141B143936A6}"/>
    <pc:docChg chg="modSld">
      <pc:chgData name="Katie Smith (ARM - Staff)" userId="S::brp16pxu@uea.ac.uk::df11959b-1e73-4195-8712-b425061f7aa3" providerId="AD" clId="Web-{EB3F8C05-2BF9-6D79-507E-141B143936A6}" dt="2025-07-01T14:04:10.300" v="42" actId="20577"/>
      <pc:docMkLst>
        <pc:docMk/>
      </pc:docMkLst>
      <pc:sldChg chg="modSp">
        <pc:chgData name="Katie Smith (ARM - Staff)" userId="S::brp16pxu@uea.ac.uk::df11959b-1e73-4195-8712-b425061f7aa3" providerId="AD" clId="Web-{EB3F8C05-2BF9-6D79-507E-141B143936A6}" dt="2025-07-01T13:59:59.893" v="8" actId="20577"/>
        <pc:sldMkLst>
          <pc:docMk/>
          <pc:sldMk cId="147615155" sldId="281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1:32.009" v="23" actId="20577"/>
        <pc:sldMkLst>
          <pc:docMk/>
          <pc:sldMk cId="3377615167" sldId="283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0:39.927" v="13" actId="20577"/>
        <pc:sldMkLst>
          <pc:docMk/>
          <pc:sldMk cId="1972855808" sldId="286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1:39.775" v="24" actId="20577"/>
        <pc:sldMkLst>
          <pc:docMk/>
          <pc:sldMk cId="486134074" sldId="288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2:03.761" v="27" actId="20577"/>
        <pc:sldMkLst>
          <pc:docMk/>
          <pc:sldMk cId="3579641924" sldId="292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3:20.641" v="29" actId="20577"/>
        <pc:sldMkLst>
          <pc:docMk/>
          <pc:sldMk cId="91113338" sldId="296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3:48.440" v="36" actId="20577"/>
        <pc:sldMkLst>
          <pc:docMk/>
          <pc:sldMk cId="844460568" sldId="299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4:10.300" v="42" actId="20577"/>
        <pc:sldMkLst>
          <pc:docMk/>
          <pc:sldMk cId="2097717290" sldId="310"/>
        </pc:sldMkLst>
      </pc:sldChg>
      <pc:sldChg chg="modSp">
        <pc:chgData name="Katie Smith (ARM - Staff)" userId="S::brp16pxu@uea.ac.uk::df11959b-1e73-4195-8712-b425061f7aa3" providerId="AD" clId="Web-{EB3F8C05-2BF9-6D79-507E-141B143936A6}" dt="2025-07-01T14:03:55.878" v="38" actId="20577"/>
        <pc:sldMkLst>
          <pc:docMk/>
          <pc:sldMk cId="1883106813" sldId="311"/>
        </pc:sldMkLst>
      </pc:sldChg>
    </pc:docChg>
  </pc:docChgLst>
  <pc:docChgLst>
    <pc:chgData name="Chloe Parkes (ARM - Staff)" userId="S::qvc10wsu@uea.ac.uk::1621b4f4-6805-42eb-9f01-c67ec745b48e" providerId="AD" clId="Web-{F0511F5B-720C-7DFE-1A3D-A4632BE6FC7B}"/>
    <pc:docChg chg="addSld modSld">
      <pc:chgData name="Chloe Parkes (ARM - Staff)" userId="S::qvc10wsu@uea.ac.uk::1621b4f4-6805-42eb-9f01-c67ec745b48e" providerId="AD" clId="Web-{F0511F5B-720C-7DFE-1A3D-A4632BE6FC7B}" dt="2025-02-19T13:15:17.639" v="118" actId="20577"/>
      <pc:docMkLst>
        <pc:docMk/>
      </pc:docMkLst>
      <pc:sldChg chg="modSp">
        <pc:chgData name="Chloe Parkes (ARM - Staff)" userId="S::qvc10wsu@uea.ac.uk::1621b4f4-6805-42eb-9f01-c67ec745b48e" providerId="AD" clId="Web-{F0511F5B-720C-7DFE-1A3D-A4632BE6FC7B}" dt="2025-02-19T13:15:17.639" v="118" actId="20577"/>
        <pc:sldMkLst>
          <pc:docMk/>
          <pc:sldMk cId="3350128694" sldId="276"/>
        </pc:sldMkLst>
      </pc:sldChg>
      <pc:sldChg chg="addSp delSp modSp new">
        <pc:chgData name="Chloe Parkes (ARM - Staff)" userId="S::qvc10wsu@uea.ac.uk::1621b4f4-6805-42eb-9f01-c67ec745b48e" providerId="AD" clId="Web-{F0511F5B-720C-7DFE-1A3D-A4632BE6FC7B}" dt="2025-02-19T13:14:01.090" v="104" actId="1076"/>
        <pc:sldMkLst>
          <pc:docMk/>
          <pc:sldMk cId="321872980" sldId="295"/>
        </pc:sldMkLst>
      </pc:sldChg>
    </pc:docChg>
  </pc:docChgLst>
  <pc:docChgLst>
    <pc:chgData name="Julie Smith (ARM - Staff)" userId="a8d7866a-c9a0-4f59-bac0-d3382170ab56" providerId="ADAL" clId="{03C77247-1AB3-4E58-97F8-9975FD1853DF}"/>
    <pc:docChg chg="sldOrd">
      <pc:chgData name="Julie Smith (ARM - Staff)" userId="a8d7866a-c9a0-4f59-bac0-d3382170ab56" providerId="ADAL" clId="{03C77247-1AB3-4E58-97F8-9975FD1853DF}" dt="2023-10-23T12:51:33.809" v="0" actId="20578"/>
      <pc:docMkLst>
        <pc:docMk/>
      </pc:docMkLst>
      <pc:sldChg chg="ord">
        <pc:chgData name="Julie Smith (ARM - Staff)" userId="a8d7866a-c9a0-4f59-bac0-d3382170ab56" providerId="ADAL" clId="{03C77247-1AB3-4E58-97F8-9975FD1853DF}" dt="2023-10-23T12:51:33.809" v="0" actId="20578"/>
        <pc:sldMkLst>
          <pc:docMk/>
          <pc:sldMk cId="3350128694" sldId="276"/>
        </pc:sldMkLst>
      </pc:sldChg>
    </pc:docChg>
  </pc:docChgLst>
  <pc:docChgLst>
    <pc:chgData name="Julie Smith (ARM - Staff)" userId="a8d7866a-c9a0-4f59-bac0-d3382170ab56" providerId="ADAL" clId="{F65A0532-F9AA-45B7-A09C-21B93EB27EEE}"/>
    <pc:docChg chg="modSld sldOrd">
      <pc:chgData name="Julie Smith (ARM - Staff)" userId="a8d7866a-c9a0-4f59-bac0-d3382170ab56" providerId="ADAL" clId="{F65A0532-F9AA-45B7-A09C-21B93EB27EEE}" dt="2023-09-20T09:54:42.321" v="1"/>
      <pc:docMkLst>
        <pc:docMk/>
      </pc:docMkLst>
      <pc:sldChg chg="ord">
        <pc:chgData name="Julie Smith (ARM - Staff)" userId="a8d7866a-c9a0-4f59-bac0-d3382170ab56" providerId="ADAL" clId="{F65A0532-F9AA-45B7-A09C-21B93EB27EEE}" dt="2023-09-20T09:54:42.321" v="1"/>
        <pc:sldMkLst>
          <pc:docMk/>
          <pc:sldMk cId="2331083140" sldId="273"/>
        </pc:sldMkLst>
      </pc:sldChg>
    </pc:docChg>
  </pc:docChgLst>
  <pc:docChgLst>
    <pc:chgData name="Chloe Parkes (ARM - Staff)" userId="S::qvc10wsu@uea.ac.uk::1621b4f4-6805-42eb-9f01-c67ec745b48e" providerId="AD" clId="Web-{ECFD3AEB-7B16-A6E6-4BE0-49D6780DCDA5}"/>
    <pc:docChg chg="delSld modSld">
      <pc:chgData name="Chloe Parkes (ARM - Staff)" userId="S::qvc10wsu@uea.ac.uk::1621b4f4-6805-42eb-9f01-c67ec745b48e" providerId="AD" clId="Web-{ECFD3AEB-7B16-A6E6-4BE0-49D6780DCDA5}" dt="2025-03-17T14:35:00.130" v="24"/>
      <pc:docMkLst>
        <pc:docMk/>
      </pc:docMkLst>
      <pc:sldChg chg="modSp">
        <pc:chgData name="Chloe Parkes (ARM - Staff)" userId="S::qvc10wsu@uea.ac.uk::1621b4f4-6805-42eb-9f01-c67ec745b48e" providerId="AD" clId="Web-{ECFD3AEB-7B16-A6E6-4BE0-49D6780DCDA5}" dt="2025-03-17T14:34:38.644" v="5" actId="20577"/>
        <pc:sldMkLst>
          <pc:docMk/>
          <pc:sldMk cId="779435238" sldId="258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5:00.130" v="24"/>
        <pc:sldMkLst>
          <pc:docMk/>
          <pc:sldMk cId="2331083140" sldId="273"/>
        </pc:sldMkLst>
      </pc:sldChg>
      <pc:sldChg chg="modSp">
        <pc:chgData name="Chloe Parkes (ARM - Staff)" userId="S::qvc10wsu@uea.ac.uk::1621b4f4-6805-42eb-9f01-c67ec745b48e" providerId="AD" clId="Web-{ECFD3AEB-7B16-A6E6-4BE0-49D6780DCDA5}" dt="2025-03-17T14:34:39.675" v="7" actId="20577"/>
        <pc:sldMkLst>
          <pc:docMk/>
          <pc:sldMk cId="3350128694" sldId="276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1.894" v="8"/>
        <pc:sldMkLst>
          <pc:docMk/>
          <pc:sldMk cId="352587693" sldId="280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3.098" v="9"/>
        <pc:sldMkLst>
          <pc:docMk/>
          <pc:sldMk cId="2954419705" sldId="281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7.817" v="13"/>
        <pc:sldMkLst>
          <pc:docMk/>
          <pc:sldMk cId="806156254" sldId="282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8.551" v="14"/>
        <pc:sldMkLst>
          <pc:docMk/>
          <pc:sldMk cId="3147595626" sldId="283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0.332" v="15"/>
        <pc:sldMkLst>
          <pc:docMk/>
          <pc:sldMk cId="991913395" sldId="284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0.676" v="16"/>
        <pc:sldMkLst>
          <pc:docMk/>
          <pc:sldMk cId="1483435" sldId="285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2.926" v="17"/>
        <pc:sldMkLst>
          <pc:docMk/>
          <pc:sldMk cId="3571911815" sldId="286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4.489" v="18"/>
        <pc:sldMkLst>
          <pc:docMk/>
          <pc:sldMk cId="2153809034" sldId="287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4.958" v="19"/>
        <pc:sldMkLst>
          <pc:docMk/>
          <pc:sldMk cId="3616855606" sldId="288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5.489" v="20"/>
        <pc:sldMkLst>
          <pc:docMk/>
          <pc:sldMk cId="1307886863" sldId="289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6.802" v="21"/>
        <pc:sldMkLst>
          <pc:docMk/>
          <pc:sldMk cId="2281829626" sldId="290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7.489" v="22"/>
        <pc:sldMkLst>
          <pc:docMk/>
          <pc:sldMk cId="1707867685" sldId="291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3.582" v="10"/>
        <pc:sldMkLst>
          <pc:docMk/>
          <pc:sldMk cId="2017588142" sldId="292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5.176" v="11"/>
        <pc:sldMkLst>
          <pc:docMk/>
          <pc:sldMk cId="2263183122" sldId="293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46.801" v="12"/>
        <pc:sldMkLst>
          <pc:docMk/>
          <pc:sldMk cId="3135181197" sldId="294"/>
        </pc:sldMkLst>
      </pc:sldChg>
      <pc:sldChg chg="del">
        <pc:chgData name="Chloe Parkes (ARM - Staff)" userId="S::qvc10wsu@uea.ac.uk::1621b4f4-6805-42eb-9f01-c67ec745b48e" providerId="AD" clId="Web-{ECFD3AEB-7B16-A6E6-4BE0-49D6780DCDA5}" dt="2025-03-17T14:34:58.255" v="23"/>
        <pc:sldMkLst>
          <pc:docMk/>
          <pc:sldMk cId="321872980" sldId="295"/>
        </pc:sldMkLst>
      </pc:sldChg>
    </pc:docChg>
  </pc:docChgLst>
  <pc:docChgLst>
    <pc:chgData name="Chloe Parkes (ARM - Staff)" userId="S::qvc10wsu@uea.ac.uk::1621b4f4-6805-42eb-9f01-c67ec745b48e" providerId="AD" clId="Web-{36074B0F-D7F9-808C-E3D7-D5243DED2BC5}"/>
    <pc:docChg chg="addSld delSld modSld">
      <pc:chgData name="Chloe Parkes (ARM - Staff)" userId="S::qvc10wsu@uea.ac.uk::1621b4f4-6805-42eb-9f01-c67ec745b48e" providerId="AD" clId="Web-{36074B0F-D7F9-808C-E3D7-D5243DED2BC5}" dt="2025-03-21T11:02:24.923" v="140"/>
      <pc:docMkLst>
        <pc:docMk/>
      </pc:docMkLst>
      <pc:sldChg chg="modSp">
        <pc:chgData name="Chloe Parkes (ARM - Staff)" userId="S::qvc10wsu@uea.ac.uk::1621b4f4-6805-42eb-9f01-c67ec745b48e" providerId="AD" clId="Web-{36074B0F-D7F9-808C-E3D7-D5243DED2BC5}" dt="2025-03-21T10:45:01.861" v="2" actId="20577"/>
        <pc:sldMkLst>
          <pc:docMk/>
          <pc:sldMk cId="147615155" sldId="281"/>
        </pc:sldMkLst>
      </pc:sldChg>
      <pc:sldChg chg="modSp">
        <pc:chgData name="Chloe Parkes (ARM - Staff)" userId="S::qvc10wsu@uea.ac.uk::1621b4f4-6805-42eb-9f01-c67ec745b48e" providerId="AD" clId="Web-{36074B0F-D7F9-808C-E3D7-D5243DED2BC5}" dt="2025-03-21T10:45:08.815" v="5" actId="20577"/>
        <pc:sldMkLst>
          <pc:docMk/>
          <pc:sldMk cId="1972855808" sldId="286"/>
        </pc:sldMkLst>
      </pc:sldChg>
      <pc:sldChg chg="del">
        <pc:chgData name="Chloe Parkes (ARM - Staff)" userId="S::qvc10wsu@uea.ac.uk::1621b4f4-6805-42eb-9f01-c67ec745b48e" providerId="AD" clId="Web-{36074B0F-D7F9-808C-E3D7-D5243DED2BC5}" dt="2025-03-21T11:02:24.923" v="140"/>
        <pc:sldMkLst>
          <pc:docMk/>
          <pc:sldMk cId="63546629" sldId="291"/>
        </pc:sldMkLst>
      </pc:sldChg>
      <pc:sldChg chg="modSp">
        <pc:chgData name="Chloe Parkes (ARM - Staff)" userId="S::qvc10wsu@uea.ac.uk::1621b4f4-6805-42eb-9f01-c67ec745b48e" providerId="AD" clId="Web-{36074B0F-D7F9-808C-E3D7-D5243DED2BC5}" dt="2025-03-21T10:45:26.066" v="9" actId="20577"/>
        <pc:sldMkLst>
          <pc:docMk/>
          <pc:sldMk cId="3579641924" sldId="292"/>
        </pc:sldMkLst>
      </pc:sldChg>
      <pc:sldChg chg="modSp">
        <pc:chgData name="Chloe Parkes (ARM - Staff)" userId="S::qvc10wsu@uea.ac.uk::1621b4f4-6805-42eb-9f01-c67ec745b48e" providerId="AD" clId="Web-{36074B0F-D7F9-808C-E3D7-D5243DED2BC5}" dt="2025-03-21T10:45:32.082" v="13" actId="20577"/>
        <pc:sldMkLst>
          <pc:docMk/>
          <pc:sldMk cId="263397872" sldId="294"/>
        </pc:sldMkLst>
      </pc:sldChg>
      <pc:sldChg chg="modSp">
        <pc:chgData name="Chloe Parkes (ARM - Staff)" userId="S::qvc10wsu@uea.ac.uk::1621b4f4-6805-42eb-9f01-c67ec745b48e" providerId="AD" clId="Web-{36074B0F-D7F9-808C-E3D7-D5243DED2BC5}" dt="2025-03-21T10:45:40.176" v="17" actId="20577"/>
        <pc:sldMkLst>
          <pc:docMk/>
          <pc:sldMk cId="91113338" sldId="296"/>
        </pc:sldMkLst>
      </pc:sldChg>
      <pc:sldChg chg="modSp new">
        <pc:chgData name="Chloe Parkes (ARM - Staff)" userId="S::qvc10wsu@uea.ac.uk::1621b4f4-6805-42eb-9f01-c67ec745b48e" providerId="AD" clId="Web-{36074B0F-D7F9-808C-E3D7-D5243DED2BC5}" dt="2025-03-21T10:54:05.690" v="139" actId="20577"/>
        <pc:sldMkLst>
          <pc:docMk/>
          <pc:sldMk cId="2179267798" sldId="298"/>
        </pc:sldMkLst>
      </pc:sldChg>
    </pc:docChg>
  </pc:docChgLst>
  <pc:docChgLst>
    <pc:chgData name="Chloe Parkes (ARM - Staff)" userId="S::qvc10wsu@uea.ac.uk::1621b4f4-6805-42eb-9f01-c67ec745b48e" providerId="AD" clId="Web-{D9289263-9147-1CAE-0F0A-CBA955E4CD37}"/>
    <pc:docChg chg="modSld">
      <pc:chgData name="Chloe Parkes (ARM - Staff)" userId="S::qvc10wsu@uea.ac.uk::1621b4f4-6805-42eb-9f01-c67ec745b48e" providerId="AD" clId="Web-{D9289263-9147-1CAE-0F0A-CBA955E4CD37}" dt="2025-04-01T09:58:28.664" v="5" actId="20577"/>
      <pc:docMkLst>
        <pc:docMk/>
      </pc:docMkLst>
      <pc:sldChg chg="modSp">
        <pc:chgData name="Chloe Parkes (ARM - Staff)" userId="S::qvc10wsu@uea.ac.uk::1621b4f4-6805-42eb-9f01-c67ec745b48e" providerId="AD" clId="Web-{D9289263-9147-1CAE-0F0A-CBA955E4CD37}" dt="2025-04-01T09:58:28.664" v="5" actId="20577"/>
        <pc:sldMkLst>
          <pc:docMk/>
          <pc:sldMk cId="1972855808" sldId="286"/>
        </pc:sldMkLst>
      </pc:sldChg>
    </pc:docChg>
  </pc:docChgLst>
  <pc:docChgLst>
    <pc:chgData name="Chloe Parkes (ARM - Staff)" userId="S::qvc10wsu@uea.ac.uk::1621b4f4-6805-42eb-9f01-c67ec745b48e" providerId="AD" clId="Web-{245463EA-1BC6-E4DE-E7ED-5B541E554037}"/>
    <pc:docChg chg="addSld delSld modSld">
      <pc:chgData name="Chloe Parkes (ARM - Staff)" userId="S::qvc10wsu@uea.ac.uk::1621b4f4-6805-42eb-9f01-c67ec745b48e" providerId="AD" clId="Web-{245463EA-1BC6-E4DE-E7ED-5B541E554037}" dt="2025-01-30T14:36:25.972" v="1652" actId="1076"/>
      <pc:docMkLst>
        <pc:docMk/>
      </pc:docMkLst>
      <pc:sldChg chg="modSp">
        <pc:chgData name="Chloe Parkes (ARM - Staff)" userId="S::qvc10wsu@uea.ac.uk::1621b4f4-6805-42eb-9f01-c67ec745b48e" providerId="AD" clId="Web-{245463EA-1BC6-E4DE-E7ED-5B541E554037}" dt="2025-01-30T14:16:26.636" v="251" actId="20577"/>
        <pc:sldMkLst>
          <pc:docMk/>
          <pc:sldMk cId="779435238" sldId="258"/>
        </pc:sldMkLst>
      </pc:sldChg>
      <pc:sldChg chg="del">
        <pc:chgData name="Chloe Parkes (ARM - Staff)" userId="S::qvc10wsu@uea.ac.uk::1621b4f4-6805-42eb-9f01-c67ec745b48e" providerId="AD" clId="Web-{245463EA-1BC6-E4DE-E7ED-5B541E554037}" dt="2025-01-30T14:16:38.636" v="257"/>
        <pc:sldMkLst>
          <pc:docMk/>
          <pc:sldMk cId="43127452" sldId="272"/>
        </pc:sldMkLst>
      </pc:sldChg>
      <pc:sldChg chg="del">
        <pc:chgData name="Chloe Parkes (ARM - Staff)" userId="S::qvc10wsu@uea.ac.uk::1621b4f4-6805-42eb-9f01-c67ec745b48e" providerId="AD" clId="Web-{245463EA-1BC6-E4DE-E7ED-5B541E554037}" dt="2025-01-30T14:16:43.012" v="258"/>
        <pc:sldMkLst>
          <pc:docMk/>
          <pc:sldMk cId="3675078085" sldId="274"/>
        </pc:sldMkLst>
      </pc:sldChg>
      <pc:sldChg chg="del">
        <pc:chgData name="Chloe Parkes (ARM - Staff)" userId="S::qvc10wsu@uea.ac.uk::1621b4f4-6805-42eb-9f01-c67ec745b48e" providerId="AD" clId="Web-{245463EA-1BC6-E4DE-E7ED-5B541E554037}" dt="2025-01-30T14:16:44.152" v="259"/>
        <pc:sldMkLst>
          <pc:docMk/>
          <pc:sldMk cId="2388971943" sldId="278"/>
        </pc:sldMkLst>
      </pc:sldChg>
      <pc:sldChg chg="modSp new">
        <pc:chgData name="Chloe Parkes (ARM - Staff)" userId="S::qvc10wsu@uea.ac.uk::1621b4f4-6805-42eb-9f01-c67ec745b48e" providerId="AD" clId="Web-{245463EA-1BC6-E4DE-E7ED-5B541E554037}" dt="2025-01-30T14:20:54.155" v="571" actId="20577"/>
        <pc:sldMkLst>
          <pc:docMk/>
          <pc:sldMk cId="352587693" sldId="280"/>
        </pc:sldMkLst>
      </pc:sldChg>
      <pc:sldChg chg="del">
        <pc:chgData name="Chloe Parkes (ARM - Staff)" userId="S::qvc10wsu@uea.ac.uk::1621b4f4-6805-42eb-9f01-c67ec745b48e" providerId="AD" clId="Web-{245463EA-1BC6-E4DE-E7ED-5B541E554037}" dt="2025-01-30T14:16:45.403" v="260"/>
        <pc:sldMkLst>
          <pc:docMk/>
          <pc:sldMk cId="1980874425" sldId="280"/>
        </pc:sldMkLst>
      </pc:sldChg>
      <pc:sldChg chg="addSp delSp modSp add replId">
        <pc:chgData name="Chloe Parkes (ARM - Staff)" userId="S::qvc10wsu@uea.ac.uk::1621b4f4-6805-42eb-9f01-c67ec745b48e" providerId="AD" clId="Web-{245463EA-1BC6-E4DE-E7ED-5B541E554037}" dt="2025-01-30T14:36:25.972" v="1652" actId="1076"/>
        <pc:sldMkLst>
          <pc:docMk/>
          <pc:sldMk cId="2954419705" sldId="281"/>
        </pc:sldMkLst>
      </pc:sldChg>
      <pc:sldChg chg="addSp delSp modSp add replId">
        <pc:chgData name="Chloe Parkes (ARM - Staff)" userId="S::qvc10wsu@uea.ac.uk::1621b4f4-6805-42eb-9f01-c67ec745b48e" providerId="AD" clId="Web-{245463EA-1BC6-E4DE-E7ED-5B541E554037}" dt="2025-01-30T14:33:39.397" v="1200" actId="20577"/>
        <pc:sldMkLst>
          <pc:docMk/>
          <pc:sldMk cId="806156254" sldId="282"/>
        </pc:sldMkLst>
      </pc:sldChg>
      <pc:sldChg chg="delSp modSp add replId">
        <pc:chgData name="Chloe Parkes (ARM - Staff)" userId="S::qvc10wsu@uea.ac.uk::1621b4f4-6805-42eb-9f01-c67ec745b48e" providerId="AD" clId="Web-{245463EA-1BC6-E4DE-E7ED-5B541E554037}" dt="2025-01-30T14:34:01.399" v="1222"/>
        <pc:sldMkLst>
          <pc:docMk/>
          <pc:sldMk cId="3147595626" sldId="283"/>
        </pc:sldMkLst>
      </pc:sldChg>
    </pc:docChg>
  </pc:docChgLst>
  <pc:docChgLst>
    <pc:chgData name="Chloe Parkes (ARM - Staff)" userId="S::qvc10wsu@uea.ac.uk::1621b4f4-6805-42eb-9f01-c67ec745b48e" providerId="AD" clId="Web-{95525590-EFE5-D49F-8229-E02FA13F6C1E}"/>
    <pc:docChg chg="modSld">
      <pc:chgData name="Chloe Parkes (ARM - Staff)" userId="S::qvc10wsu@uea.ac.uk::1621b4f4-6805-42eb-9f01-c67ec745b48e" providerId="AD" clId="Web-{95525590-EFE5-D49F-8229-E02FA13F6C1E}" dt="2024-08-12T13:12:52.229" v="43" actId="20577"/>
      <pc:docMkLst>
        <pc:docMk/>
      </pc:docMkLst>
    </pc:docChg>
  </pc:docChgLst>
  <pc:docChgLst>
    <pc:chgData name="Chloe Parkes (ARM - Staff)" userId="S::qvc10wsu@uea.ac.uk::1621b4f4-6805-42eb-9f01-c67ec745b48e" providerId="AD" clId="Web-{C1E962BF-3258-EF92-7690-AC1825DFE98E}"/>
    <pc:docChg chg="modSld">
      <pc:chgData name="Chloe Parkes (ARM - Staff)" userId="S::qvc10wsu@uea.ac.uk::1621b4f4-6805-42eb-9f01-c67ec745b48e" providerId="AD" clId="Web-{C1E962BF-3258-EF92-7690-AC1825DFE98E}" dt="2025-05-21T14:47:26.420" v="164"/>
      <pc:docMkLst>
        <pc:docMk/>
      </pc:docMkLst>
      <pc:sldChg chg="modSp">
        <pc:chgData name="Chloe Parkes (ARM - Staff)" userId="S::qvc10wsu@uea.ac.uk::1621b4f4-6805-42eb-9f01-c67ec745b48e" providerId="AD" clId="Web-{C1E962BF-3258-EF92-7690-AC1825DFE98E}" dt="2025-05-21T13:23:25.971" v="19" actId="20577"/>
        <pc:sldMkLst>
          <pc:docMk/>
          <pc:sldMk cId="3377615167" sldId="283"/>
        </pc:sldMkLst>
      </pc:sldChg>
      <pc:sldChg chg="addSp delSp modSp">
        <pc:chgData name="Chloe Parkes (ARM - Staff)" userId="S::qvc10wsu@uea.ac.uk::1621b4f4-6805-42eb-9f01-c67ec745b48e" providerId="AD" clId="Web-{C1E962BF-3258-EF92-7690-AC1825DFE98E}" dt="2025-05-21T14:47:26.420" v="164"/>
        <pc:sldMkLst>
          <pc:docMk/>
          <pc:sldMk cId="4231504682" sldId="309"/>
        </pc:sldMkLst>
      </pc:sldChg>
      <pc:sldChg chg="modSp">
        <pc:chgData name="Chloe Parkes (ARM - Staff)" userId="S::qvc10wsu@uea.ac.uk::1621b4f4-6805-42eb-9f01-c67ec745b48e" providerId="AD" clId="Web-{C1E962BF-3258-EF92-7690-AC1825DFE98E}" dt="2025-05-21T13:39:54.120" v="162" actId="20577"/>
        <pc:sldMkLst>
          <pc:docMk/>
          <pc:sldMk cId="1883106813" sldId="311"/>
        </pc:sldMkLst>
      </pc:sldChg>
    </pc:docChg>
  </pc:docChgLst>
  <pc:docChgLst>
    <pc:chgData clId="Web-{E9A8A612-696E-B626-184A-F707362507E9}"/>
    <pc:docChg chg="modSld">
      <pc:chgData name="" userId="" providerId="" clId="Web-{E9A8A612-696E-B626-184A-F707362507E9}" dt="2025-06-19T10:18:27.868" v="43" actId="20577"/>
      <pc:docMkLst>
        <pc:docMk/>
      </pc:docMkLst>
    </pc:docChg>
  </pc:docChgLst>
  <pc:docChgLst>
    <pc:chgData name="Shay Jordan (ARM - Staff)" userId="640a03ee-5d56-45ce-8529-ea90440c338d" providerId="ADAL" clId="{BE9EA7DA-DE26-4AE5-9941-3D01BC835B50}"/>
    <pc:docChg chg="sldOrd">
      <pc:chgData name="Shay Jordan (ARM - Staff)" userId="640a03ee-5d56-45ce-8529-ea90440c338d" providerId="ADAL" clId="{BE9EA7DA-DE26-4AE5-9941-3D01BC835B50}" dt="2024-02-01T13:30:59.676" v="0" actId="20578"/>
      <pc:docMkLst>
        <pc:docMk/>
      </pc:docMkLst>
      <pc:sldChg chg="ord">
        <pc:chgData name="Shay Jordan (ARM - Staff)" userId="640a03ee-5d56-45ce-8529-ea90440c338d" providerId="ADAL" clId="{BE9EA7DA-DE26-4AE5-9941-3D01BC835B50}" dt="2024-02-01T13:30:59.676" v="0" actId="20578"/>
        <pc:sldMkLst>
          <pc:docMk/>
          <pc:sldMk cId="3675078085" sldId="274"/>
        </pc:sldMkLst>
      </pc:sldChg>
    </pc:docChg>
  </pc:docChgLst>
  <pc:docChgLst>
    <pc:chgData name="Chloe Parkes (ARM - Staff)" userId="S::qvc10wsu@uea.ac.uk::1621b4f4-6805-42eb-9f01-c67ec745b48e" providerId="AD" clId="Web-{26FBB00F-0C69-3645-003E-CEB5FDDBD37C}"/>
    <pc:docChg chg="modSld sldOrd">
      <pc:chgData name="Chloe Parkes (ARM - Staff)" userId="S::qvc10wsu@uea.ac.uk::1621b4f4-6805-42eb-9f01-c67ec745b48e" providerId="AD" clId="Web-{26FBB00F-0C69-3645-003E-CEB5FDDBD37C}" dt="2023-08-08T09:21:43.279" v="107" actId="20577"/>
      <pc:docMkLst>
        <pc:docMk/>
      </pc:docMkLst>
      <pc:sldChg chg="modTransition addAnim delAnim">
        <pc:chgData name="Chloe Parkes (ARM - Staff)" userId="S::qvc10wsu@uea.ac.uk::1621b4f4-6805-42eb-9f01-c67ec745b48e" providerId="AD" clId="Web-{26FBB00F-0C69-3645-003E-CEB5FDDBD37C}" dt="2023-08-08T08:05:55.672" v="6"/>
        <pc:sldMkLst>
          <pc:docMk/>
          <pc:sldMk cId="43127452" sldId="272"/>
        </pc:sldMkLst>
      </pc:sldChg>
      <pc:sldChg chg="ord">
        <pc:chgData name="Chloe Parkes (ARM - Staff)" userId="S::qvc10wsu@uea.ac.uk::1621b4f4-6805-42eb-9f01-c67ec745b48e" providerId="AD" clId="Web-{26FBB00F-0C69-3645-003E-CEB5FDDBD37C}" dt="2023-08-08T08:06:16.156" v="7"/>
        <pc:sldMkLst>
          <pc:docMk/>
          <pc:sldMk cId="3675078085" sldId="274"/>
        </pc:sldMkLst>
      </pc:sldChg>
      <pc:sldChg chg="addSp delSp modSp mod modShow">
        <pc:chgData name="Chloe Parkes (ARM - Staff)" userId="S::qvc10wsu@uea.ac.uk::1621b4f4-6805-42eb-9f01-c67ec745b48e" providerId="AD" clId="Web-{26FBB00F-0C69-3645-003E-CEB5FDDBD37C}" dt="2023-08-08T09:21:43.279" v="107" actId="20577"/>
        <pc:sldMkLst>
          <pc:docMk/>
          <pc:sldMk cId="2388971943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ABFC3-19D7-402E-9CF5-3DB9294167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2D4283-3399-4D4A-9F99-608CBD7BCBC9}">
      <dgm:prSet phldrT="[Text]" phldr="0"/>
      <dgm:spPr/>
      <dgm:t>
        <a:bodyPr/>
        <a:lstStyle/>
        <a:p>
          <a:pPr rtl="0"/>
          <a:r>
            <a:rPr lang="en-GB" dirty="0"/>
            <a:t> Intermediate apprenticeship </a:t>
          </a:r>
        </a:p>
      </dgm:t>
    </dgm:pt>
    <dgm:pt modelId="{02325822-A1B8-45A1-A58E-E6090CACACA9}" type="parTrans" cxnId="{24F6DD0B-E343-4229-B14E-D1F1FC592C0A}">
      <dgm:prSet/>
      <dgm:spPr/>
      <dgm:t>
        <a:bodyPr/>
        <a:lstStyle/>
        <a:p>
          <a:endParaRPr lang="en-GB"/>
        </a:p>
      </dgm:t>
    </dgm:pt>
    <dgm:pt modelId="{91166F1F-077E-4486-AED5-696115C64808}" type="sibTrans" cxnId="{24F6DD0B-E343-4229-B14E-D1F1FC592C0A}">
      <dgm:prSet/>
      <dgm:spPr/>
      <dgm:t>
        <a:bodyPr/>
        <a:lstStyle/>
        <a:p>
          <a:endParaRPr lang="en-GB"/>
        </a:p>
      </dgm:t>
    </dgm:pt>
    <dgm:pt modelId="{84A84187-D3A9-4C09-BADA-67D5C0AD9087}">
      <dgm:prSet phldrT="[Text]" phldr="0"/>
      <dgm:spPr/>
      <dgm:t>
        <a:bodyPr/>
        <a:lstStyle/>
        <a:p>
          <a:pPr rtl="0"/>
          <a:r>
            <a:rPr lang="en-GB" dirty="0"/>
            <a:t> Level 2, equivalent to GCSEs</a:t>
          </a:r>
        </a:p>
      </dgm:t>
    </dgm:pt>
    <dgm:pt modelId="{47661894-0EE6-456A-BECD-7C41C3E8A181}" type="parTrans" cxnId="{51D10A43-BC6B-4702-9CF1-C50F07FABBA2}">
      <dgm:prSet/>
      <dgm:spPr/>
      <dgm:t>
        <a:bodyPr/>
        <a:lstStyle/>
        <a:p>
          <a:endParaRPr lang="en-GB"/>
        </a:p>
      </dgm:t>
    </dgm:pt>
    <dgm:pt modelId="{E0387CC4-AFE5-4F3A-B5F8-1EBDC4F61E65}" type="sibTrans" cxnId="{51D10A43-BC6B-4702-9CF1-C50F07FABBA2}">
      <dgm:prSet/>
      <dgm:spPr/>
      <dgm:t>
        <a:bodyPr/>
        <a:lstStyle/>
        <a:p>
          <a:endParaRPr lang="en-GB"/>
        </a:p>
      </dgm:t>
    </dgm:pt>
    <dgm:pt modelId="{0800BB12-5F55-4788-ABFF-4F0F21FA11F5}">
      <dgm:prSet phldrT="[Text]" phldr="0"/>
      <dgm:spPr/>
      <dgm:t>
        <a:bodyPr/>
        <a:lstStyle/>
        <a:p>
          <a:pPr rtl="0"/>
          <a:r>
            <a:rPr lang="en-GB" dirty="0"/>
            <a:t>Advanced apprenticeship </a:t>
          </a:r>
        </a:p>
      </dgm:t>
    </dgm:pt>
    <dgm:pt modelId="{916DDBB5-DC8E-445E-98A9-0AF5176AEFD9}" type="parTrans" cxnId="{6D2F4D5F-DDC2-4738-88BD-1DB63D224739}">
      <dgm:prSet/>
      <dgm:spPr/>
      <dgm:t>
        <a:bodyPr/>
        <a:lstStyle/>
        <a:p>
          <a:endParaRPr lang="en-GB"/>
        </a:p>
      </dgm:t>
    </dgm:pt>
    <dgm:pt modelId="{153A1C36-37C5-4BB9-8EA8-0B594C66AA49}" type="sibTrans" cxnId="{6D2F4D5F-DDC2-4738-88BD-1DB63D224739}">
      <dgm:prSet/>
      <dgm:spPr/>
      <dgm:t>
        <a:bodyPr/>
        <a:lstStyle/>
        <a:p>
          <a:endParaRPr lang="en-GB"/>
        </a:p>
      </dgm:t>
    </dgm:pt>
    <dgm:pt modelId="{B7BAFA89-057B-455A-94E5-FC295319D6F3}">
      <dgm:prSet phldrT="[Text]" phldr="0"/>
      <dgm:spPr/>
      <dgm:t>
        <a:bodyPr/>
        <a:lstStyle/>
        <a:p>
          <a:pPr rtl="0"/>
          <a:r>
            <a:rPr lang="en-GB" dirty="0"/>
            <a:t> Level 3, equivalent to 2 A-Levels </a:t>
          </a:r>
        </a:p>
      </dgm:t>
    </dgm:pt>
    <dgm:pt modelId="{9138F375-80D5-4AFE-9A56-9D4E690B8867}" type="parTrans" cxnId="{F374515D-C83F-4075-9682-3A63C940F25C}">
      <dgm:prSet/>
      <dgm:spPr/>
      <dgm:t>
        <a:bodyPr/>
        <a:lstStyle/>
        <a:p>
          <a:endParaRPr lang="en-GB"/>
        </a:p>
      </dgm:t>
    </dgm:pt>
    <dgm:pt modelId="{8F3CD83E-39FE-4C76-A6FD-70A1AD307BA3}" type="sibTrans" cxnId="{F374515D-C83F-4075-9682-3A63C940F25C}">
      <dgm:prSet/>
      <dgm:spPr/>
      <dgm:t>
        <a:bodyPr/>
        <a:lstStyle/>
        <a:p>
          <a:endParaRPr lang="en-GB"/>
        </a:p>
      </dgm:t>
    </dgm:pt>
    <dgm:pt modelId="{2AB2E241-3A5E-43D1-BCEE-FC012286647F}">
      <dgm:prSet phldrT="[Text]" phldr="0"/>
      <dgm:spPr/>
      <dgm:t>
        <a:bodyPr/>
        <a:lstStyle/>
        <a:p>
          <a:pPr rtl="0"/>
          <a:r>
            <a:rPr lang="en-GB" dirty="0"/>
            <a:t>Higher &amp; Degree apprenticeship </a:t>
          </a:r>
        </a:p>
      </dgm:t>
    </dgm:pt>
    <dgm:pt modelId="{D135A9D0-7531-4E79-8C4E-DC9297653588}" type="parTrans" cxnId="{A6A84A6A-06A5-4ECB-82BC-C83E13B908A3}">
      <dgm:prSet/>
      <dgm:spPr/>
      <dgm:t>
        <a:bodyPr/>
        <a:lstStyle/>
        <a:p>
          <a:endParaRPr lang="en-GB"/>
        </a:p>
      </dgm:t>
    </dgm:pt>
    <dgm:pt modelId="{8AC8D541-B3F9-45A4-8559-59C22E8D9C98}" type="sibTrans" cxnId="{A6A84A6A-06A5-4ECB-82BC-C83E13B908A3}">
      <dgm:prSet/>
      <dgm:spPr/>
      <dgm:t>
        <a:bodyPr/>
        <a:lstStyle/>
        <a:p>
          <a:endParaRPr lang="en-GB"/>
        </a:p>
      </dgm:t>
    </dgm:pt>
    <dgm:pt modelId="{96EA50BC-BD61-4CAC-8A80-AD76379A747A}">
      <dgm:prSet phldrT="[Text]" phldr="0"/>
      <dgm:spPr/>
      <dgm:t>
        <a:bodyPr/>
        <a:lstStyle/>
        <a:p>
          <a:pPr rtl="0"/>
          <a:r>
            <a:rPr lang="en-GB" dirty="0"/>
            <a:t> Levels 4-7, equivalent to </a:t>
          </a:r>
          <a:r>
            <a:rPr lang="en-GB" dirty="0">
              <a:latin typeface="Arial" panose="020B0604020202020204"/>
            </a:rPr>
            <a:t>bachelor's degree level </a:t>
          </a:r>
          <a:r>
            <a:rPr lang="en-GB" dirty="0"/>
            <a:t>and higher </a:t>
          </a:r>
        </a:p>
      </dgm:t>
    </dgm:pt>
    <dgm:pt modelId="{9DB1D956-2F16-4A69-AA5D-FBC7F07EF87E}" type="parTrans" cxnId="{08C53664-C737-40E0-950C-211C1A085922}">
      <dgm:prSet/>
      <dgm:spPr/>
      <dgm:t>
        <a:bodyPr/>
        <a:lstStyle/>
        <a:p>
          <a:endParaRPr lang="en-GB"/>
        </a:p>
      </dgm:t>
    </dgm:pt>
    <dgm:pt modelId="{D2EA195D-3893-4BA6-A4B1-118C04C22BB4}" type="sibTrans" cxnId="{08C53664-C737-40E0-950C-211C1A085922}">
      <dgm:prSet/>
      <dgm:spPr/>
      <dgm:t>
        <a:bodyPr/>
        <a:lstStyle/>
        <a:p>
          <a:endParaRPr lang="en-GB"/>
        </a:p>
      </dgm:t>
    </dgm:pt>
    <dgm:pt modelId="{0C3DBE5F-44A8-4218-98D3-A593C4C490FE}" type="pres">
      <dgm:prSet presAssocID="{17BABFC3-19D7-402E-9CF5-3DB9294167A7}" presName="Name0" presStyleCnt="0">
        <dgm:presLayoutVars>
          <dgm:dir/>
          <dgm:animLvl val="lvl"/>
          <dgm:resizeHandles val="exact"/>
        </dgm:presLayoutVars>
      </dgm:prSet>
      <dgm:spPr/>
    </dgm:pt>
    <dgm:pt modelId="{839C26D4-388E-4675-BA7F-B8BDAFE11936}" type="pres">
      <dgm:prSet presAssocID="{472D4283-3399-4D4A-9F99-608CBD7BCBC9}" presName="composite" presStyleCnt="0"/>
      <dgm:spPr/>
    </dgm:pt>
    <dgm:pt modelId="{141A7E64-AF7C-4B84-9C75-CA8D94FBBAD0}" type="pres">
      <dgm:prSet presAssocID="{472D4283-3399-4D4A-9F99-608CBD7BCB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0378216-A2DC-42B6-A70F-0C0AC61BE236}" type="pres">
      <dgm:prSet presAssocID="{472D4283-3399-4D4A-9F99-608CBD7BCBC9}" presName="desTx" presStyleLbl="alignAccFollowNode1" presStyleIdx="0" presStyleCnt="3">
        <dgm:presLayoutVars>
          <dgm:bulletEnabled val="1"/>
        </dgm:presLayoutVars>
      </dgm:prSet>
      <dgm:spPr/>
    </dgm:pt>
    <dgm:pt modelId="{93C8641A-44BB-4DC2-BCDE-66DDB26F5E10}" type="pres">
      <dgm:prSet presAssocID="{91166F1F-077E-4486-AED5-696115C64808}" presName="space" presStyleCnt="0"/>
      <dgm:spPr/>
    </dgm:pt>
    <dgm:pt modelId="{EF25B36D-8DE6-47F2-A686-EB15EF1E0977}" type="pres">
      <dgm:prSet presAssocID="{0800BB12-5F55-4788-ABFF-4F0F21FA11F5}" presName="composite" presStyleCnt="0"/>
      <dgm:spPr/>
    </dgm:pt>
    <dgm:pt modelId="{2D3ABC29-F26C-4DAA-8967-14C5663D92F7}" type="pres">
      <dgm:prSet presAssocID="{0800BB12-5F55-4788-ABFF-4F0F21FA11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E244EA1-3C56-4800-85DD-73AF03F850AD}" type="pres">
      <dgm:prSet presAssocID="{0800BB12-5F55-4788-ABFF-4F0F21FA11F5}" presName="desTx" presStyleLbl="alignAccFollowNode1" presStyleIdx="1" presStyleCnt="3">
        <dgm:presLayoutVars>
          <dgm:bulletEnabled val="1"/>
        </dgm:presLayoutVars>
      </dgm:prSet>
      <dgm:spPr/>
    </dgm:pt>
    <dgm:pt modelId="{AE49A6C1-9B7C-49B7-8EC2-4397DD5218F9}" type="pres">
      <dgm:prSet presAssocID="{153A1C36-37C5-4BB9-8EA8-0B594C66AA49}" presName="space" presStyleCnt="0"/>
      <dgm:spPr/>
    </dgm:pt>
    <dgm:pt modelId="{3E379CFA-ED6F-44A4-8F11-47345E3BA200}" type="pres">
      <dgm:prSet presAssocID="{2AB2E241-3A5E-43D1-BCEE-FC012286647F}" presName="composite" presStyleCnt="0"/>
      <dgm:spPr/>
    </dgm:pt>
    <dgm:pt modelId="{57BB5EB2-047B-4B93-A629-18CB8C1C75B4}" type="pres">
      <dgm:prSet presAssocID="{2AB2E241-3A5E-43D1-BCEE-FC01228664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97830DF-9989-4F60-8501-CE98659A23E3}" type="pres">
      <dgm:prSet presAssocID="{2AB2E241-3A5E-43D1-BCEE-FC01228664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4F6DD0B-E343-4229-B14E-D1F1FC592C0A}" srcId="{17BABFC3-19D7-402E-9CF5-3DB9294167A7}" destId="{472D4283-3399-4D4A-9F99-608CBD7BCBC9}" srcOrd="0" destOrd="0" parTransId="{02325822-A1B8-45A1-A58E-E6090CACACA9}" sibTransId="{91166F1F-077E-4486-AED5-696115C64808}"/>
    <dgm:cxn modelId="{02B15726-6C1D-408B-8E05-A3D740C15F23}" type="presOf" srcId="{96EA50BC-BD61-4CAC-8A80-AD76379A747A}" destId="{297830DF-9989-4F60-8501-CE98659A23E3}" srcOrd="0" destOrd="0" presId="urn:microsoft.com/office/officeart/2005/8/layout/hList1"/>
    <dgm:cxn modelId="{0FF6F626-D5A2-4C8A-89D0-EF7CB65F00DD}" type="presOf" srcId="{472D4283-3399-4D4A-9F99-608CBD7BCBC9}" destId="{141A7E64-AF7C-4B84-9C75-CA8D94FBBAD0}" srcOrd="0" destOrd="0" presId="urn:microsoft.com/office/officeart/2005/8/layout/hList1"/>
    <dgm:cxn modelId="{69304A2F-7262-4458-92A4-A96A96CEC98B}" type="presOf" srcId="{84A84187-D3A9-4C09-BADA-67D5C0AD9087}" destId="{10378216-A2DC-42B6-A70F-0C0AC61BE236}" srcOrd="0" destOrd="0" presId="urn:microsoft.com/office/officeart/2005/8/layout/hList1"/>
    <dgm:cxn modelId="{EA704832-136B-4B1B-8118-BD7673ADD2AA}" type="presOf" srcId="{17BABFC3-19D7-402E-9CF5-3DB9294167A7}" destId="{0C3DBE5F-44A8-4218-98D3-A593C4C490FE}" srcOrd="0" destOrd="0" presId="urn:microsoft.com/office/officeart/2005/8/layout/hList1"/>
    <dgm:cxn modelId="{F374515D-C83F-4075-9682-3A63C940F25C}" srcId="{0800BB12-5F55-4788-ABFF-4F0F21FA11F5}" destId="{B7BAFA89-057B-455A-94E5-FC295319D6F3}" srcOrd="0" destOrd="0" parTransId="{9138F375-80D5-4AFE-9A56-9D4E690B8867}" sibTransId="{8F3CD83E-39FE-4C76-A6FD-70A1AD307BA3}"/>
    <dgm:cxn modelId="{6D2F4D5F-DDC2-4738-88BD-1DB63D224739}" srcId="{17BABFC3-19D7-402E-9CF5-3DB9294167A7}" destId="{0800BB12-5F55-4788-ABFF-4F0F21FA11F5}" srcOrd="1" destOrd="0" parTransId="{916DDBB5-DC8E-445E-98A9-0AF5176AEFD9}" sibTransId="{153A1C36-37C5-4BB9-8EA8-0B594C66AA49}"/>
    <dgm:cxn modelId="{51D10A43-BC6B-4702-9CF1-C50F07FABBA2}" srcId="{472D4283-3399-4D4A-9F99-608CBD7BCBC9}" destId="{84A84187-D3A9-4C09-BADA-67D5C0AD9087}" srcOrd="0" destOrd="0" parTransId="{47661894-0EE6-456A-BECD-7C41C3E8A181}" sibTransId="{E0387CC4-AFE5-4F3A-B5F8-1EBDC4F61E65}"/>
    <dgm:cxn modelId="{08C53664-C737-40E0-950C-211C1A085922}" srcId="{2AB2E241-3A5E-43D1-BCEE-FC012286647F}" destId="{96EA50BC-BD61-4CAC-8A80-AD76379A747A}" srcOrd="0" destOrd="0" parTransId="{9DB1D956-2F16-4A69-AA5D-FBC7F07EF87E}" sibTransId="{D2EA195D-3893-4BA6-A4B1-118C04C22BB4}"/>
    <dgm:cxn modelId="{A6A84A6A-06A5-4ECB-82BC-C83E13B908A3}" srcId="{17BABFC3-19D7-402E-9CF5-3DB9294167A7}" destId="{2AB2E241-3A5E-43D1-BCEE-FC012286647F}" srcOrd="2" destOrd="0" parTransId="{D135A9D0-7531-4E79-8C4E-DC9297653588}" sibTransId="{8AC8D541-B3F9-45A4-8559-59C22E8D9C98}"/>
    <dgm:cxn modelId="{7A1C4595-7AE9-4056-AA21-C6E306EBC94C}" type="presOf" srcId="{2AB2E241-3A5E-43D1-BCEE-FC012286647F}" destId="{57BB5EB2-047B-4B93-A629-18CB8C1C75B4}" srcOrd="0" destOrd="0" presId="urn:microsoft.com/office/officeart/2005/8/layout/hList1"/>
    <dgm:cxn modelId="{10D9E79C-B7D1-4A69-9CD1-4965213E0256}" type="presOf" srcId="{0800BB12-5F55-4788-ABFF-4F0F21FA11F5}" destId="{2D3ABC29-F26C-4DAA-8967-14C5663D92F7}" srcOrd="0" destOrd="0" presId="urn:microsoft.com/office/officeart/2005/8/layout/hList1"/>
    <dgm:cxn modelId="{62E5F6B9-C076-4DDF-8F4D-82ED9DE6BE7F}" type="presOf" srcId="{B7BAFA89-057B-455A-94E5-FC295319D6F3}" destId="{EE244EA1-3C56-4800-85DD-73AF03F850AD}" srcOrd="0" destOrd="0" presId="urn:microsoft.com/office/officeart/2005/8/layout/hList1"/>
    <dgm:cxn modelId="{471B0ED7-08A5-4EA2-A427-09B36DBE953C}" type="presParOf" srcId="{0C3DBE5F-44A8-4218-98D3-A593C4C490FE}" destId="{839C26D4-388E-4675-BA7F-B8BDAFE11936}" srcOrd="0" destOrd="0" presId="urn:microsoft.com/office/officeart/2005/8/layout/hList1"/>
    <dgm:cxn modelId="{4778175D-530F-47A9-B61B-464FFD43270B}" type="presParOf" srcId="{839C26D4-388E-4675-BA7F-B8BDAFE11936}" destId="{141A7E64-AF7C-4B84-9C75-CA8D94FBBAD0}" srcOrd="0" destOrd="0" presId="urn:microsoft.com/office/officeart/2005/8/layout/hList1"/>
    <dgm:cxn modelId="{8F3FD451-119D-44A4-B5EB-DDD957531ABC}" type="presParOf" srcId="{839C26D4-388E-4675-BA7F-B8BDAFE11936}" destId="{10378216-A2DC-42B6-A70F-0C0AC61BE236}" srcOrd="1" destOrd="0" presId="urn:microsoft.com/office/officeart/2005/8/layout/hList1"/>
    <dgm:cxn modelId="{66B85F37-3F0F-47E9-B88C-95296B0F503D}" type="presParOf" srcId="{0C3DBE5F-44A8-4218-98D3-A593C4C490FE}" destId="{93C8641A-44BB-4DC2-BCDE-66DDB26F5E10}" srcOrd="1" destOrd="0" presId="urn:microsoft.com/office/officeart/2005/8/layout/hList1"/>
    <dgm:cxn modelId="{8FE57574-D9B4-4E1C-8BE0-509B26D47C6A}" type="presParOf" srcId="{0C3DBE5F-44A8-4218-98D3-A593C4C490FE}" destId="{EF25B36D-8DE6-47F2-A686-EB15EF1E0977}" srcOrd="2" destOrd="0" presId="urn:microsoft.com/office/officeart/2005/8/layout/hList1"/>
    <dgm:cxn modelId="{6A4BEC08-5113-443D-A13A-A228B9F402FD}" type="presParOf" srcId="{EF25B36D-8DE6-47F2-A686-EB15EF1E0977}" destId="{2D3ABC29-F26C-4DAA-8967-14C5663D92F7}" srcOrd="0" destOrd="0" presId="urn:microsoft.com/office/officeart/2005/8/layout/hList1"/>
    <dgm:cxn modelId="{74506E3D-6C13-4DF2-BDBE-A07525DA3031}" type="presParOf" srcId="{EF25B36D-8DE6-47F2-A686-EB15EF1E0977}" destId="{EE244EA1-3C56-4800-85DD-73AF03F850AD}" srcOrd="1" destOrd="0" presId="urn:microsoft.com/office/officeart/2005/8/layout/hList1"/>
    <dgm:cxn modelId="{D68A07A6-A04B-4484-B741-220DFF6F9563}" type="presParOf" srcId="{0C3DBE5F-44A8-4218-98D3-A593C4C490FE}" destId="{AE49A6C1-9B7C-49B7-8EC2-4397DD5218F9}" srcOrd="3" destOrd="0" presId="urn:microsoft.com/office/officeart/2005/8/layout/hList1"/>
    <dgm:cxn modelId="{1B0E733A-C209-4E25-A8CF-7670AB58BA17}" type="presParOf" srcId="{0C3DBE5F-44A8-4218-98D3-A593C4C490FE}" destId="{3E379CFA-ED6F-44A4-8F11-47345E3BA200}" srcOrd="4" destOrd="0" presId="urn:microsoft.com/office/officeart/2005/8/layout/hList1"/>
    <dgm:cxn modelId="{09A3F28E-F0B3-439D-8D2B-869E8DC69E87}" type="presParOf" srcId="{3E379CFA-ED6F-44A4-8F11-47345E3BA200}" destId="{57BB5EB2-047B-4B93-A629-18CB8C1C75B4}" srcOrd="0" destOrd="0" presId="urn:microsoft.com/office/officeart/2005/8/layout/hList1"/>
    <dgm:cxn modelId="{27896D8D-7401-41C9-9B3B-27FBF2DD8A6C}" type="presParOf" srcId="{3E379CFA-ED6F-44A4-8F11-47345E3BA200}" destId="{297830DF-9989-4F60-8501-CE98659A23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A7E64-AF7C-4B84-9C75-CA8D94FBBAD0}">
      <dsp:nvSpPr>
        <dsp:cNvPr id="0" name=""/>
        <dsp:cNvSpPr/>
      </dsp:nvSpPr>
      <dsp:spPr>
        <a:xfrm>
          <a:off x="2201" y="294400"/>
          <a:ext cx="2146696" cy="64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 Intermediate apprenticeship </a:t>
          </a:r>
        </a:p>
      </dsp:txBody>
      <dsp:txXfrm>
        <a:off x="2201" y="294400"/>
        <a:ext cx="2146696" cy="644537"/>
      </dsp:txXfrm>
    </dsp:sp>
    <dsp:sp modelId="{10378216-A2DC-42B6-A70F-0C0AC61BE236}">
      <dsp:nvSpPr>
        <dsp:cNvPr id="0" name=""/>
        <dsp:cNvSpPr/>
      </dsp:nvSpPr>
      <dsp:spPr>
        <a:xfrm>
          <a:off x="2201" y="938937"/>
          <a:ext cx="2146696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 Level 2, equivalent to GCSEs</a:t>
          </a:r>
        </a:p>
      </dsp:txBody>
      <dsp:txXfrm>
        <a:off x="2201" y="938937"/>
        <a:ext cx="2146696" cy="1486417"/>
      </dsp:txXfrm>
    </dsp:sp>
    <dsp:sp modelId="{2D3ABC29-F26C-4DAA-8967-14C5663D92F7}">
      <dsp:nvSpPr>
        <dsp:cNvPr id="0" name=""/>
        <dsp:cNvSpPr/>
      </dsp:nvSpPr>
      <dsp:spPr>
        <a:xfrm>
          <a:off x="2449436" y="294400"/>
          <a:ext cx="2146696" cy="64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Advanced apprenticeship </a:t>
          </a:r>
        </a:p>
      </dsp:txBody>
      <dsp:txXfrm>
        <a:off x="2449436" y="294400"/>
        <a:ext cx="2146696" cy="644537"/>
      </dsp:txXfrm>
    </dsp:sp>
    <dsp:sp modelId="{EE244EA1-3C56-4800-85DD-73AF03F850AD}">
      <dsp:nvSpPr>
        <dsp:cNvPr id="0" name=""/>
        <dsp:cNvSpPr/>
      </dsp:nvSpPr>
      <dsp:spPr>
        <a:xfrm>
          <a:off x="2449436" y="938937"/>
          <a:ext cx="2146696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 Level 3, equivalent to 2 A-Levels </a:t>
          </a:r>
        </a:p>
      </dsp:txBody>
      <dsp:txXfrm>
        <a:off x="2449436" y="938937"/>
        <a:ext cx="2146696" cy="1486417"/>
      </dsp:txXfrm>
    </dsp:sp>
    <dsp:sp modelId="{57BB5EB2-047B-4B93-A629-18CB8C1C75B4}">
      <dsp:nvSpPr>
        <dsp:cNvPr id="0" name=""/>
        <dsp:cNvSpPr/>
      </dsp:nvSpPr>
      <dsp:spPr>
        <a:xfrm>
          <a:off x="4896670" y="294400"/>
          <a:ext cx="2146696" cy="64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Higher &amp; Degree apprenticeship </a:t>
          </a:r>
        </a:p>
      </dsp:txBody>
      <dsp:txXfrm>
        <a:off x="4896670" y="294400"/>
        <a:ext cx="2146696" cy="644537"/>
      </dsp:txXfrm>
    </dsp:sp>
    <dsp:sp modelId="{297830DF-9989-4F60-8501-CE98659A23E3}">
      <dsp:nvSpPr>
        <dsp:cNvPr id="0" name=""/>
        <dsp:cNvSpPr/>
      </dsp:nvSpPr>
      <dsp:spPr>
        <a:xfrm>
          <a:off x="4896670" y="938937"/>
          <a:ext cx="2146696" cy="14864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 Levels 4-7, equivalent to </a:t>
          </a:r>
          <a:r>
            <a:rPr lang="en-GB" sz="1900" kern="1200" dirty="0">
              <a:latin typeface="Arial" panose="020B0604020202020204"/>
            </a:rPr>
            <a:t>bachelor's degree level </a:t>
          </a:r>
          <a:r>
            <a:rPr lang="en-GB" sz="1900" kern="1200" dirty="0"/>
            <a:t>and higher </a:t>
          </a:r>
        </a:p>
      </dsp:txBody>
      <dsp:txXfrm>
        <a:off x="4896670" y="938937"/>
        <a:ext cx="2146696" cy="148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B9FC0-E75D-A048-BA23-C2721712077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B95C-8D54-F34C-B90A-7ABF3502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B95C-8D54-F34C-B90A-7ABF350258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B95C-8D54-F34C-B90A-7ABF350258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B95C-8D54-F34C-B90A-7ABF350258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8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AFD9BF-E4C3-5571-CA9F-904789996138}"/>
              </a:ext>
            </a:extLst>
          </p:cNvPr>
          <p:cNvSpPr/>
          <p:nvPr userDrawn="1"/>
        </p:nvSpPr>
        <p:spPr>
          <a:xfrm>
            <a:off x="0" y="20122"/>
            <a:ext cx="12192000" cy="68378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D3FFA62-4C39-744A-9EC8-C6859AC18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357" y="2305878"/>
            <a:ext cx="4492417" cy="2246244"/>
          </a:xfrm>
          <a:prstGeom prst="rect">
            <a:avLst/>
          </a:prstGeom>
          <a:noFill/>
        </p:spPr>
        <p:txBody>
          <a:bodyPr anchor="ctr"/>
          <a:lstStyle>
            <a:lvl1pPr marL="108000" indent="0" algn="l">
              <a:buFont typeface="Arial" panose="020B0604020202020204" pitchFamily="34" charset="0"/>
              <a:buNone/>
              <a:defRPr sz="3600" b="1">
                <a:solidFill>
                  <a:schemeClr val="tx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GB"/>
              <a:t>The title of the chapter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ED7B6-AC74-E418-088E-A5B70A17E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934" y="633070"/>
            <a:ext cx="2855449" cy="777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87DF1-8AEA-8422-136B-62C0F3EE5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6666" y="556054"/>
            <a:ext cx="2906213" cy="549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2245B-63BC-6CB6-682A-AEA829F48E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701" y="1993512"/>
            <a:ext cx="6438257" cy="50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8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7F165-841A-4BFF-79DA-85E363AAB6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0E644D-F8BD-E044-8113-3F89F364A49E}"/>
              </a:ext>
            </a:extLst>
          </p:cNvPr>
          <p:cNvCxnSpPr>
            <a:cxnSpLocks/>
          </p:cNvCxnSpPr>
          <p:nvPr userDrawn="1"/>
        </p:nvCxnSpPr>
        <p:spPr>
          <a:xfrm>
            <a:off x="516007" y="5734878"/>
            <a:ext cx="11159986" cy="0"/>
          </a:xfrm>
          <a:prstGeom prst="line">
            <a:avLst/>
          </a:prstGeom>
          <a:ln>
            <a:solidFill>
              <a:schemeClr val="accent4">
                <a:alpha val="1777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0CD12CA-6AC0-534D-8078-2E9FD95D1B28}"/>
              </a:ext>
            </a:extLst>
          </p:cNvPr>
          <p:cNvSpPr/>
          <p:nvPr userDrawn="1"/>
        </p:nvSpPr>
        <p:spPr>
          <a:xfrm>
            <a:off x="0" y="0"/>
            <a:ext cx="12191999" cy="90607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A153636-6042-934A-93DB-6AF3D24C4D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874" y="197682"/>
            <a:ext cx="11062252" cy="510708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8DC63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19A28B-5895-2049-B995-FE6AD35204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150" y="1118501"/>
            <a:ext cx="11061700" cy="441869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C43455-EA59-5E44-B23A-48E22C6A6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9759" y="6017375"/>
            <a:ext cx="2347091" cy="443545"/>
          </a:xfrm>
          <a:prstGeom prst="rect">
            <a:avLst/>
          </a:prstGeom>
        </p:spPr>
      </p:pic>
      <p:pic>
        <p:nvPicPr>
          <p:cNvPr id="11" name="Picture 1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715A3CDF-1B2D-99BB-3C13-5CBC5F799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07" y="5928683"/>
            <a:ext cx="2018224" cy="6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71AB76-12AE-7A46-BC1F-7A0D58BCAD42}"/>
              </a:ext>
            </a:extLst>
          </p:cNvPr>
          <p:cNvSpPr/>
          <p:nvPr userDrawn="1"/>
        </p:nvSpPr>
        <p:spPr>
          <a:xfrm>
            <a:off x="509450" y="2846026"/>
            <a:ext cx="5094515" cy="1123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C3484-9C01-B540-9111-E94D99B1E4A6}"/>
              </a:ext>
            </a:extLst>
          </p:cNvPr>
          <p:cNvSpPr txBox="1"/>
          <p:nvPr userDrawn="1"/>
        </p:nvSpPr>
        <p:spPr>
          <a:xfrm>
            <a:off x="666932" y="2900345"/>
            <a:ext cx="4745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8DC63F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40B35-CD46-282D-AE6A-CDBF07842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450" y="642273"/>
            <a:ext cx="4164004" cy="786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6A36C-90E2-6CD1-BD98-D99BD80267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6540" y="302839"/>
            <a:ext cx="4030188" cy="3104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EC7BA-4913-67EF-47D1-01FE277DB472}"/>
              </a:ext>
            </a:extLst>
          </p:cNvPr>
          <p:cNvSpPr txBox="1"/>
          <p:nvPr userDrawn="1"/>
        </p:nvSpPr>
        <p:spPr>
          <a:xfrm>
            <a:off x="509450" y="6015672"/>
            <a:ext cx="294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u="none" strike="noStrike">
                <a:solidFill>
                  <a:srgbClr val="1D1D1D"/>
                </a:solidFill>
                <a:effectLst/>
                <a:latin typeface="Brandon Text Regular" panose="020B0503020203060203" pitchFamily="34" charset="77"/>
              </a:rPr>
              <a:t>Unlock New Beginnings</a:t>
            </a:r>
            <a:endParaRPr lang="en-US" sz="2000" b="1">
              <a:solidFill>
                <a:schemeClr val="bg1"/>
              </a:solidFill>
              <a:latin typeface="Brandon Text Regular" panose="020B050302020306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55B3F-9E9F-3756-60A7-599B45734FE6}"/>
              </a:ext>
            </a:extLst>
          </p:cNvPr>
          <p:cNvSpPr/>
          <p:nvPr userDrawn="1"/>
        </p:nvSpPr>
        <p:spPr>
          <a:xfrm>
            <a:off x="0" y="5947990"/>
            <a:ext cx="3337560" cy="910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FEDA4A-5FB3-3C6E-88FB-A36BAF070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944" y="5417610"/>
            <a:ext cx="7912209" cy="1547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93B9F-9F41-3B77-AED9-E0D0B4D9C6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6659" y="6054290"/>
            <a:ext cx="2385295" cy="3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1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0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2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NoROqiT5pI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Ibgv12ZVTg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DhFVr1PZI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6bs8m9Yo4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_LMN7H9q0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pmWy9X-vgQ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tl9Jymp9jI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/degree-apprenticeships" TargetMode="External"/><Relationship Id="rId2" Type="http://schemas.openxmlformats.org/officeDocument/2006/relationships/hyperlink" Target="https://everwondered.uea.ac.uk/resource/young-person/year-11/hear-from-current-students-where-you-live-at-university?theme=pink&amp;category=7&amp;type=&amp;term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rwondered.uea.ac.uk/resource/young-person/year-11/post-16-pathway-options?theme=green&amp;category=4&amp;type=&amp;term=" TargetMode="External"/><Relationship Id="rId5" Type="http://schemas.openxmlformats.org/officeDocument/2006/relationships/hyperlink" Target="https://everwondered.uea.ac.uk/resource/young-person/year-13/all-about-foundation-years?theme=pink&amp;category=7&amp;type=&amp;term=" TargetMode="External"/><Relationship Id="rId4" Type="http://schemas.openxmlformats.org/officeDocument/2006/relationships/hyperlink" Target="https://everwondered.uea.ac.uk/resource/young-person/year-11/thinking-about-commuting-to-university?theme=orange&amp;category=9&amp;type=&amp;term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lt1XTYcyrY?list=PL0szx1BNfw9nNSsw5mDMc0OUgRO_8bm-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TZ2jqA75aI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3AA859-1571-DE0B-2509-EE449A32E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Notes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4C21-0FAB-BA70-12D2-0EE3DEA0F3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cs typeface="Arial"/>
              </a:rPr>
              <a:t>This presentation has been created with the view of taking around 15-20 minutes</a:t>
            </a:r>
            <a:endParaRPr lang="en-US"/>
          </a:p>
          <a:p>
            <a:r>
              <a:rPr lang="en-GB" dirty="0">
                <a:cs typeface="Arial"/>
              </a:rPr>
              <a:t>The information is correct when created in June 2025 – please check any key information before delivering as the landscape can change! </a:t>
            </a:r>
          </a:p>
          <a:p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  <a:p>
            <a:pPr marL="0" indent="0">
              <a:buNone/>
            </a:pPr>
            <a:r>
              <a:rPr lang="en-GB" b="1" dirty="0">
                <a:cs typeface="Arial"/>
              </a:rPr>
              <a:t>User instructions </a:t>
            </a:r>
            <a:endParaRPr lang="en-US" dirty="0">
              <a:cs typeface="Arial"/>
            </a:endParaRPr>
          </a:p>
          <a:p>
            <a:pPr>
              <a:buFont typeface="Calibri,Sans-Serif" panose="020B0604020202020204" pitchFamily="34" charset="0"/>
              <a:buChar char="-"/>
            </a:pPr>
            <a:r>
              <a:rPr lang="en-GB" dirty="0">
                <a:cs typeface="Arial"/>
              </a:rPr>
              <a:t>The presentation is set out as a 'true or false', where students will see the statement, decide if it is true or false, and then the answer is shown with an accompanying video to watch </a:t>
            </a:r>
            <a:endParaRPr lang="en-US">
              <a:cs typeface="Arial"/>
            </a:endParaRPr>
          </a:p>
          <a:p>
            <a:pPr>
              <a:buFont typeface="Calibri,Sans-Serif" panose="020B0604020202020204" pitchFamily="34" charset="0"/>
              <a:buChar char="-"/>
            </a:pPr>
            <a:r>
              <a:rPr lang="en-GB" dirty="0">
                <a:cs typeface="Arial"/>
              </a:rPr>
              <a:t>You may wish for students to show hands for true/false, or split them into teams </a:t>
            </a:r>
          </a:p>
          <a:p>
            <a:pPr>
              <a:buFont typeface="Calibri,Sans-Serif" panose="020B0604020202020204" pitchFamily="34" charset="0"/>
              <a:buChar char="-"/>
            </a:pPr>
            <a:r>
              <a:rPr lang="en-GB" dirty="0">
                <a:cs typeface="Arial"/>
              </a:rPr>
              <a:t>If you wish to do it as a competition and show all the videos, you may need slightly more than the time allows or to split it over more than one session </a:t>
            </a:r>
          </a:p>
          <a:p>
            <a:pPr>
              <a:buFont typeface="Calibri,Sans-Serif" panose="020B0604020202020204" pitchFamily="34" charset="0"/>
              <a:buChar char="-"/>
            </a:pPr>
            <a:r>
              <a:rPr lang="en-GB" dirty="0">
                <a:cs typeface="Arial"/>
              </a:rPr>
              <a:t>Throughout it follows the same format – read the true or false statement, change slide, read the answer and then if there is an accompanying video these will follow before the next statement </a:t>
            </a:r>
          </a:p>
          <a:p>
            <a:pPr>
              <a:buFont typeface="Calibri,Sans-Serif" panose="020B0604020202020204" pitchFamily="34" charset="0"/>
              <a:buChar char="-"/>
            </a:pPr>
            <a:r>
              <a:rPr lang="en-GB" dirty="0">
                <a:cs typeface="Arial"/>
              </a:rPr>
              <a:t>Please see explanation sheet for further guidance </a:t>
            </a: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59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C82BC1-322C-3DAA-8502-832083B2C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dirty="0">
                <a:cs typeface="Arial"/>
              </a:rPr>
              <a:t>Studying Level 3 BTEC </a:t>
            </a:r>
            <a:endParaRPr lang="en-GB" dirty="0"/>
          </a:p>
        </p:txBody>
      </p:sp>
      <p:pic>
        <p:nvPicPr>
          <p:cNvPr id="4" name="Online Media 3" title="Post-16 Options: Hear from students about Level 3 BTEC">
            <a:hlinkClick r:id="" action="ppaction://media"/>
            <a:extLst>
              <a:ext uri="{FF2B5EF4-FFF2-40B4-BE49-F238E27FC236}">
                <a16:creationId xmlns:a16="http://schemas.microsoft.com/office/drawing/2014/main" id="{59F9EEA0-D77F-4E48-8A30-3EDDE8621A1F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988" y="1119188"/>
            <a:ext cx="7818437" cy="4418012"/>
          </a:xfrm>
        </p:spPr>
      </p:pic>
    </p:spTree>
    <p:extLst>
      <p:ext uri="{BB962C8B-B14F-4D97-AF65-F5344CB8AC3E}">
        <p14:creationId xmlns:p14="http://schemas.microsoft.com/office/powerpoint/2010/main" val="170398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B4EA6-21DB-D7C2-C427-23682E17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5EFCD-EC17-5079-ABDA-DAD2CB467A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F7D8-8224-0493-36D6-0E27A6D84ED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 panose="020B0604020202020204"/>
            </a:endParaRPr>
          </a:p>
          <a:p>
            <a:pPr marL="0" indent="0" algn="ctr">
              <a:buNone/>
            </a:pPr>
            <a:r>
              <a:rPr lang="en-GB" sz="4800">
                <a:cs typeface="Arial" panose="020B0604020202020204"/>
              </a:rPr>
              <a:t>If you don't get the grades needed, you might still be able to go to university that year </a:t>
            </a: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8C937DF1-1113-5F5F-50EC-C11F6BC7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A4E1C484-BFAD-49AC-258E-ACEC434A0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31540-1E75-6087-0865-D5F178D062CF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1272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01100-7E6F-BB59-809B-7A66128A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0128B-124B-6EA0-820C-2AAE5BC4C2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600" dirty="0">
                <a:cs typeface="Arial"/>
              </a:rPr>
              <a:t>TRUE</a:t>
            </a:r>
            <a:r>
              <a:rPr lang="en-GB" dirty="0">
                <a:cs typeface="Arial"/>
              </a:rPr>
              <a:t> </a:t>
            </a:r>
            <a:endParaRPr lang="en-GB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4DA3-06B9-D4C5-A538-3FF217D17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150" y="1548988"/>
            <a:ext cx="11061700" cy="3757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800" dirty="0">
                <a:cs typeface="Arial"/>
              </a:rPr>
              <a:t>There are a few options...</a:t>
            </a:r>
          </a:p>
          <a:p>
            <a:pPr marL="342900" indent="-342900"/>
            <a:r>
              <a:rPr lang="en-US" sz="2800" dirty="0">
                <a:cs typeface="Arial"/>
              </a:rPr>
              <a:t>Some universities</a:t>
            </a:r>
            <a:r>
              <a:rPr lang="en-US" sz="2800" b="1" dirty="0">
                <a:cs typeface="Arial"/>
              </a:rPr>
              <a:t> may accept applicants, </a:t>
            </a:r>
            <a:r>
              <a:rPr lang="en-US" sz="2800" dirty="0">
                <a:cs typeface="Arial"/>
              </a:rPr>
              <a:t>even if they miss the grades of their offer</a:t>
            </a:r>
          </a:p>
          <a:p>
            <a:pPr marL="342900" indent="-342900"/>
            <a:r>
              <a:rPr lang="en-US" sz="2800" b="1" dirty="0">
                <a:cs typeface="Arial"/>
              </a:rPr>
              <a:t>Clearing</a:t>
            </a:r>
            <a:r>
              <a:rPr lang="en-US" sz="2800" dirty="0">
                <a:cs typeface="Arial"/>
              </a:rPr>
              <a:t> -  universities </a:t>
            </a:r>
            <a:r>
              <a:rPr lang="en-US" sz="2800" b="1" dirty="0">
                <a:cs typeface="Arial"/>
              </a:rPr>
              <a:t>open up any spaces</a:t>
            </a:r>
            <a:r>
              <a:rPr lang="en-US" sz="2800" dirty="0">
                <a:cs typeface="Arial"/>
              </a:rPr>
              <a:t> they have remaining to students</a:t>
            </a:r>
            <a:endParaRPr lang="en-US" sz="2800" b="1" dirty="0">
              <a:cs typeface="Arial"/>
            </a:endParaRPr>
          </a:p>
          <a:p>
            <a:pPr marL="342900" indent="-342900"/>
            <a:r>
              <a:rPr lang="en-US" sz="2800" dirty="0">
                <a:cs typeface="Arial"/>
              </a:rPr>
              <a:t>Some universities offer </a:t>
            </a:r>
            <a:r>
              <a:rPr lang="en-US" sz="2800" b="1" dirty="0">
                <a:cs typeface="Arial"/>
              </a:rPr>
              <a:t>foundation years</a:t>
            </a:r>
            <a:r>
              <a:rPr lang="en-US" sz="2800" dirty="0">
                <a:cs typeface="Arial"/>
              </a:rPr>
              <a:t> for some subjects. This is a base year that you would complete before your degree.</a:t>
            </a:r>
            <a:endParaRPr lang="en-US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1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F36F2C-1645-7A47-A2A0-DDC19F334A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Foundation Years </a:t>
            </a:r>
            <a:endParaRPr lang="en-GB"/>
          </a:p>
        </p:txBody>
      </p:sp>
      <p:pic>
        <p:nvPicPr>
          <p:cNvPr id="4" name="Online Media 3" title="What are the benefits of doing a foundation year course at UEA?">
            <a:hlinkClick r:id="" action="ppaction://media"/>
            <a:extLst>
              <a:ext uri="{FF2B5EF4-FFF2-40B4-BE49-F238E27FC236}">
                <a16:creationId xmlns:a16="http://schemas.microsoft.com/office/drawing/2014/main" id="{9BBD26B3-57FA-B4DD-0275-8F8E7D5BA141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988" y="1037126"/>
            <a:ext cx="7818437" cy="4418012"/>
          </a:xfrm>
        </p:spPr>
      </p:pic>
    </p:spTree>
    <p:extLst>
      <p:ext uri="{BB962C8B-B14F-4D97-AF65-F5344CB8AC3E}">
        <p14:creationId xmlns:p14="http://schemas.microsoft.com/office/powerpoint/2010/main" val="348483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F3B8-D1CD-43E7-3D89-F2D93437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7CF65-E4FE-2669-68DE-83AE7095A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ABCC-C0D0-A000-BEAD-DD08A90583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 panose="020B0604020202020204"/>
            </a:endParaRPr>
          </a:p>
          <a:p>
            <a:pPr marL="0" indent="0" algn="ctr">
              <a:buNone/>
            </a:pPr>
            <a:r>
              <a:rPr lang="en-GB" sz="4800">
                <a:cs typeface="Arial" panose="020B0604020202020204"/>
              </a:rPr>
              <a:t>Apprenticeships are available at university level </a:t>
            </a: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1C086BE4-5D6C-6F70-D8B7-677432188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B0CE57A4-1D05-964B-4313-AACE57681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1345FE-2371-6A59-EF0E-2CF16DABBFB3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57316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80B7A-9653-3379-0861-89208DA2C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57219-BBA3-8667-C618-EB8B808C9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600" dirty="0">
                <a:cs typeface="Arial"/>
              </a:rPr>
              <a:t>TRUE</a:t>
            </a:r>
            <a:endParaRPr lang="en-GB" sz="36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880C-EFC9-7D7D-34AA-94E7D3D058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Degree apprenticeships are available, which allow you to gain a full undergraduate degree whilst you work, so you would leave with the same level of qualification as someone who had studied at university</a:t>
            </a:r>
            <a:r>
              <a:rPr lang="en-US" sz="2800" dirty="0">
                <a:cs typeface="Arial"/>
              </a:rPr>
              <a:t>. </a:t>
            </a:r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8F1A7D6-DC06-BEC2-2133-8F328065E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947046"/>
              </p:ext>
            </p:extLst>
          </p:nvPr>
        </p:nvGraphicFramePr>
        <p:xfrm>
          <a:off x="2567354" y="2820283"/>
          <a:ext cx="7045569" cy="271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13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8E87E-87D7-DA1C-2F43-5D411CB1F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Degree Apprenticeships: A Day in the Life </a:t>
            </a:r>
            <a:endParaRPr lang="en-GB"/>
          </a:p>
        </p:txBody>
      </p:sp>
      <p:pic>
        <p:nvPicPr>
          <p:cNvPr id="4" name="Online Media 3" title="A day in the life of a Business Management Apprentice">
            <a:hlinkClick r:id="" action="ppaction://media"/>
            <a:extLst>
              <a:ext uri="{FF2B5EF4-FFF2-40B4-BE49-F238E27FC236}">
                <a16:creationId xmlns:a16="http://schemas.microsoft.com/office/drawing/2014/main" id="{60A8EFF4-F552-4722-9164-05BA6EBD51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9302" y="988771"/>
            <a:ext cx="8210185" cy="46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7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CBFC-5931-DB58-0039-18914799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C65151-146D-F323-7B09-2FA929B3CC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CC43E-7D30-55A9-C1B3-C21B1C17C0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 panose="020B0604020202020204"/>
            </a:endParaRPr>
          </a:p>
          <a:p>
            <a:pPr marL="0" indent="0" algn="ctr">
              <a:buNone/>
            </a:pPr>
            <a:r>
              <a:rPr lang="en-GB" sz="4800">
                <a:cs typeface="Arial" panose="020B0604020202020204"/>
              </a:rPr>
              <a:t>A full-time course means you will be at university 9-5 every day  </a:t>
            </a: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B9091D4E-2D46-9159-E209-E8E5D8CE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FE839115-3380-8CE2-8732-9F2798E5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B57D64-85AC-D630-01EF-78D8B1A93466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6687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56FA-C3F5-13E3-FED3-3E807660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6BC2F-66D3-BE07-DB62-64D075571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200" dirty="0">
                <a:cs typeface="Arial"/>
              </a:rPr>
              <a:t>FALSE</a:t>
            </a:r>
            <a:r>
              <a:rPr lang="en-GB" dirty="0">
                <a:cs typeface="Arial"/>
              </a:rPr>
              <a:t> </a:t>
            </a:r>
            <a:endParaRPr lang="en-GB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65C2-46FF-5701-F0C0-64F6123F28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457200" indent="-457200">
              <a:lnSpc>
                <a:spcPct val="100000"/>
              </a:lnSpc>
            </a:pPr>
            <a:r>
              <a:rPr lang="en-US" sz="3200" b="1" dirty="0">
                <a:cs typeface="Arial"/>
              </a:rPr>
              <a:t>Timetables really vary</a:t>
            </a:r>
            <a:r>
              <a:rPr lang="en-US" sz="3200" dirty="0">
                <a:cs typeface="Arial"/>
              </a:rPr>
              <a:t> depending on the </a:t>
            </a:r>
            <a:r>
              <a:rPr lang="en-US" sz="3200" b="1" dirty="0">
                <a:cs typeface="Arial"/>
              </a:rPr>
              <a:t>subject</a:t>
            </a:r>
            <a:endParaRPr lang="en-US" sz="3200" b="1">
              <a:cs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3200">
                <a:cs typeface="Arial"/>
              </a:rPr>
              <a:t>Practical subjects that feature </a:t>
            </a:r>
            <a:r>
              <a:rPr lang="en-US" sz="3200" b="1" dirty="0">
                <a:cs typeface="Arial"/>
              </a:rPr>
              <a:t>lots of lab work </a:t>
            </a:r>
            <a:r>
              <a:rPr lang="en-US" sz="3200" dirty="0">
                <a:cs typeface="Arial"/>
              </a:rPr>
              <a:t>or learning courses like </a:t>
            </a:r>
            <a:r>
              <a:rPr lang="en-US" sz="3200" b="1" dirty="0">
                <a:cs typeface="Arial"/>
              </a:rPr>
              <a:t>medicine, nursing and teacher training</a:t>
            </a:r>
            <a:r>
              <a:rPr lang="en-US" sz="3200" dirty="0">
                <a:cs typeface="Arial"/>
              </a:rPr>
              <a:t> do tend to have higher levels of teaching time</a:t>
            </a:r>
          </a:p>
          <a:p>
            <a:pPr marL="457200" indent="-457200">
              <a:lnSpc>
                <a:spcPct val="100000"/>
              </a:lnSpc>
            </a:pPr>
            <a:r>
              <a:rPr lang="en-US" sz="3200" dirty="0">
                <a:cs typeface="Arial"/>
              </a:rPr>
              <a:t>For other courses you may only have </a:t>
            </a:r>
            <a:r>
              <a:rPr lang="en-US" sz="3200" b="1" dirty="0">
                <a:cs typeface="Arial"/>
              </a:rPr>
              <a:t>lessons on 3 days of the week</a:t>
            </a:r>
            <a:r>
              <a:rPr lang="en-US" sz="3200" dirty="0">
                <a:cs typeface="Arial"/>
              </a:rPr>
              <a:t> but will be expected to work </a:t>
            </a:r>
            <a:r>
              <a:rPr lang="en-US" sz="3200" b="1" dirty="0">
                <a:cs typeface="Arial"/>
              </a:rPr>
              <a:t>independently </a:t>
            </a:r>
            <a:r>
              <a:rPr lang="en-US" sz="3200" dirty="0">
                <a:cs typeface="Arial"/>
              </a:rPr>
              <a:t>outside of that.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64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23368-9E7C-ED8F-BB6B-DAAE6B2895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dirty="0">
                <a:cs typeface="Arial"/>
              </a:rPr>
              <a:t>Day in the Life of a business student </a:t>
            </a:r>
            <a:endParaRPr lang="en-GB" dirty="0"/>
          </a:p>
        </p:txBody>
      </p:sp>
      <p:pic>
        <p:nvPicPr>
          <p:cNvPr id="4" name="Online Media 3" title="Day in the life of a Business Student at UEA">
            <a:hlinkClick r:id="" action="ppaction://media"/>
            <a:extLst>
              <a:ext uri="{FF2B5EF4-FFF2-40B4-BE49-F238E27FC236}">
                <a16:creationId xmlns:a16="http://schemas.microsoft.com/office/drawing/2014/main" id="{04517925-519D-2E75-6B39-8BD9762A8E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4102" y="1049216"/>
            <a:ext cx="7905385" cy="44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8BE2B-A3D6-5E4E-9A14-0B89A7C22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139" y="3112052"/>
            <a:ext cx="4492417" cy="2246244"/>
          </a:xfrm>
        </p:spPr>
        <p:txBody>
          <a:bodyPr lIns="91440" tIns="45720" rIns="91440" bIns="45720" anchor="ctr"/>
          <a:lstStyle/>
          <a:p>
            <a:pPr marL="107950"/>
            <a:r>
              <a:rPr lang="en-US">
                <a:cs typeface="Arial"/>
              </a:rPr>
              <a:t>Get Set: </a:t>
            </a:r>
          </a:p>
          <a:p>
            <a:pPr marL="107950"/>
            <a:r>
              <a:rPr lang="en-US">
                <a:cs typeface="Arial"/>
              </a:rPr>
              <a:t>GCSE to HE</a:t>
            </a:r>
          </a:p>
          <a:p>
            <a:pPr marL="107950"/>
            <a:endParaRPr lang="en-US">
              <a:cs typeface="Arial"/>
            </a:endParaRPr>
          </a:p>
          <a:p>
            <a:pPr marL="107950"/>
            <a:r>
              <a:rPr lang="en-US">
                <a:cs typeface="Arial"/>
              </a:rPr>
              <a:t>Pathways and Myth-Busting</a:t>
            </a:r>
          </a:p>
        </p:txBody>
      </p:sp>
    </p:spTree>
    <p:extLst>
      <p:ext uri="{BB962C8B-B14F-4D97-AF65-F5344CB8AC3E}">
        <p14:creationId xmlns:p14="http://schemas.microsoft.com/office/powerpoint/2010/main" val="77943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E270-7132-7572-0256-5F4BEDB9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9027E5-A908-420D-1A39-D6D1C90F1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008E-0B97-15CD-E872-4DB2FB2503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/>
            </a:endParaRPr>
          </a:p>
          <a:p>
            <a:pPr marL="0" indent="0" algn="ctr">
              <a:buNone/>
            </a:pPr>
            <a:r>
              <a:rPr lang="en-GB" sz="4800" dirty="0">
                <a:cs typeface="Arial"/>
              </a:rPr>
              <a:t>Doing any degree will likely help you to access a wider range of jobs</a:t>
            </a: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845876FA-321A-44AB-DA78-5FC52FAF4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E3D435E1-7C34-D10A-837B-DF38DE1FE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2D7844-EFEF-6D56-C4CC-F69CE67CF62E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1084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BFF1-DCF3-72A3-BD32-3A55860C4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56344-1D25-9873-DB75-D7E319036F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600" dirty="0">
                <a:cs typeface="Arial"/>
              </a:rPr>
              <a:t>TRUE</a:t>
            </a:r>
            <a:endParaRPr lang="en-GB" sz="36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B1D6-2CA6-E5A8-B83C-B894AA8D42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For some careers, there is an </a:t>
            </a:r>
            <a:r>
              <a:rPr lang="en-US" sz="3200" b="1" dirty="0">
                <a:cs typeface="Arial"/>
              </a:rPr>
              <a:t>obvious link to a university course</a:t>
            </a:r>
            <a:r>
              <a:rPr lang="en-US" sz="3200" dirty="0">
                <a:cs typeface="Arial"/>
              </a:rPr>
              <a:t> – for example, if you study medicine, you want to </a:t>
            </a:r>
            <a:r>
              <a:rPr lang="en-US" sz="3200">
                <a:cs typeface="Arial"/>
              </a:rPr>
              <a:t>become a doctor</a:t>
            </a:r>
            <a:endParaRPr lang="en-US">
              <a:cs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However, many jobs </a:t>
            </a:r>
            <a:r>
              <a:rPr lang="en-US" sz="3200" b="1" dirty="0">
                <a:cs typeface="Arial"/>
              </a:rPr>
              <a:t>open to graduates</a:t>
            </a:r>
            <a:r>
              <a:rPr lang="en-US" sz="3200" dirty="0">
                <a:cs typeface="Arial"/>
              </a:rPr>
              <a:t> (people who have gained a degree from university) will specify that you</a:t>
            </a:r>
            <a:r>
              <a:rPr lang="en-US" sz="3200" b="1" dirty="0">
                <a:cs typeface="Arial"/>
              </a:rPr>
              <a:t> need a degree</a:t>
            </a:r>
            <a:r>
              <a:rPr lang="en-US" sz="3200" dirty="0">
                <a:cs typeface="Arial"/>
              </a:rPr>
              <a:t> but not necessarily the subject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This means that a </a:t>
            </a:r>
            <a:r>
              <a:rPr lang="en-US" sz="3200" b="1" dirty="0">
                <a:cs typeface="Arial"/>
              </a:rPr>
              <a:t>wider range of jobs</a:t>
            </a:r>
            <a:r>
              <a:rPr lang="en-US" sz="3200" dirty="0">
                <a:cs typeface="Arial"/>
              </a:rPr>
              <a:t> will be available. </a:t>
            </a:r>
          </a:p>
          <a:p>
            <a:pPr>
              <a:lnSpc>
                <a:spcPct val="100000"/>
              </a:lnSpc>
            </a:pPr>
            <a:endParaRPr lang="en-US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1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BB2D0B-C5A5-1C9D-55CE-72DDD1AD8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dirty="0">
                <a:cs typeface="Arial"/>
              </a:rPr>
              <a:t>Where will your degree take you? </a:t>
            </a:r>
            <a:endParaRPr lang="en-GB" dirty="0"/>
          </a:p>
        </p:txBody>
      </p:sp>
      <p:pic>
        <p:nvPicPr>
          <p:cNvPr id="4" name="Online Media 3" title="Where will your degree take you? | University of East Anglia">
            <a:hlinkClick r:id="" action="ppaction://media"/>
            <a:extLst>
              <a:ext uri="{FF2B5EF4-FFF2-40B4-BE49-F238E27FC236}">
                <a16:creationId xmlns:a16="http://schemas.microsoft.com/office/drawing/2014/main" id="{B8A3F4EE-5BDF-FF58-4AF0-2559756141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471" y="1178169"/>
            <a:ext cx="7975723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1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8FA8D-FF6D-BF53-70F7-6D6C6D15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5586B8-8961-DFFA-9FAD-C508A5400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2800" dirty="0">
                <a:cs typeface="Arial"/>
              </a:rPr>
              <a:t>True or False</a:t>
            </a:r>
            <a:r>
              <a:rPr lang="en-GB" dirty="0">
                <a:cs typeface="Arial"/>
              </a:rPr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9E7F-41F5-09F7-B284-113B15FED5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/>
            </a:endParaRPr>
          </a:p>
          <a:p>
            <a:pPr marL="0" indent="0" algn="ctr">
              <a:buNone/>
            </a:pPr>
            <a:r>
              <a:rPr lang="en-GB" sz="4800">
                <a:cs typeface="Arial"/>
              </a:rPr>
              <a:t>There are around 30 different degree courses to choose from </a:t>
            </a:r>
            <a:endParaRPr lang="en-US">
              <a:cs typeface="Arial"/>
            </a:endParaRP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37CD6620-6B19-8784-FFFC-7C1F28177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DF07B622-CAD3-EAB3-A197-5EB134BB5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8BCAD-BF78-E879-DD2E-D127B7BA2CBF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4255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055B9-E746-9D14-6814-2A013AD5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6106D-ABC9-20B3-0E07-5FA657DCD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600" dirty="0">
                <a:cs typeface="Arial"/>
              </a:rPr>
              <a:t>FALSE </a:t>
            </a:r>
            <a:endParaRPr lang="en-GB" sz="36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5CCC-78D4-4AE1-9226-FEA8EF07E2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457200" indent="-457200"/>
            <a:r>
              <a:rPr lang="en-US" sz="3200" dirty="0">
                <a:cs typeface="Arial"/>
              </a:rPr>
              <a:t>There are approximately </a:t>
            </a:r>
            <a:r>
              <a:rPr lang="en-US" sz="3200" b="1" dirty="0">
                <a:cs typeface="Arial"/>
              </a:rPr>
              <a:t>35,000 different courses </a:t>
            </a:r>
            <a:r>
              <a:rPr lang="en-US" sz="3200" dirty="0">
                <a:cs typeface="Arial"/>
              </a:rPr>
              <a:t>you can study at university! </a:t>
            </a:r>
            <a:endParaRPr lang="en-US" dirty="0">
              <a:cs typeface="Arial"/>
            </a:endParaRPr>
          </a:p>
          <a:p>
            <a:pPr marL="457200" indent="-457200"/>
            <a:r>
              <a:rPr lang="en-US" sz="3200" dirty="0">
                <a:cs typeface="Arial"/>
              </a:rPr>
              <a:t> There are a </a:t>
            </a:r>
            <a:r>
              <a:rPr lang="en-US" sz="3200" b="1" dirty="0">
                <a:cs typeface="Arial"/>
              </a:rPr>
              <a:t>huge variety available: </a:t>
            </a:r>
            <a:endParaRPr lang="en-US" b="1" dirty="0">
              <a:cs typeface="Arial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3000" dirty="0">
                <a:cs typeface="Arial"/>
              </a:rPr>
              <a:t>Those you will have studied before, such as </a:t>
            </a:r>
            <a:r>
              <a:rPr lang="en-US" sz="3000" b="1" dirty="0">
                <a:cs typeface="Arial"/>
              </a:rPr>
              <a:t>history, </a:t>
            </a:r>
            <a:r>
              <a:rPr lang="en-US" sz="3000" b="1" dirty="0" err="1">
                <a:cs typeface="Arial"/>
              </a:rPr>
              <a:t>maths</a:t>
            </a:r>
            <a:r>
              <a:rPr lang="en-US" sz="3000" b="1" dirty="0">
                <a:cs typeface="Arial"/>
              </a:rPr>
              <a:t> and biology</a:t>
            </a:r>
            <a:endParaRPr lang="en-US" b="1" dirty="0">
              <a:cs typeface="Arial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3000" dirty="0">
                <a:cs typeface="Arial"/>
              </a:rPr>
              <a:t>New subjects, such as </a:t>
            </a:r>
            <a:r>
              <a:rPr lang="en-US" sz="3000" b="1" dirty="0">
                <a:cs typeface="Arial"/>
              </a:rPr>
              <a:t>criminology and astronomy</a:t>
            </a:r>
            <a:r>
              <a:rPr lang="en-US" sz="3000" dirty="0">
                <a:cs typeface="Arial"/>
              </a:rPr>
              <a:t>, </a:t>
            </a:r>
            <a:endParaRPr lang="en-US" b="1">
              <a:cs typeface="Arial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3000" dirty="0">
                <a:cs typeface="Arial"/>
              </a:rPr>
              <a:t>Those linked to a specific job, such as </a:t>
            </a:r>
            <a:r>
              <a:rPr lang="en-US" sz="3000" b="1" dirty="0">
                <a:cs typeface="Arial"/>
              </a:rPr>
              <a:t>midwifery or medicine. </a:t>
            </a:r>
            <a:endParaRPr lang="en-US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46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CF421E-AC21-0A0D-F670-E1319765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dirty="0">
                <a:cs typeface="Arial"/>
              </a:rPr>
              <a:t>Thinking without borders...  bringing it all together!</a:t>
            </a:r>
            <a:endParaRPr lang="en-GB" dirty="0"/>
          </a:p>
        </p:txBody>
      </p:sp>
      <p:pic>
        <p:nvPicPr>
          <p:cNvPr id="4" name="Online Media 3" title="Thinking Without Borders - Water | University of East Anglia (UEA)">
            <a:hlinkClick r:id="" action="ppaction://media"/>
            <a:extLst>
              <a:ext uri="{FF2B5EF4-FFF2-40B4-BE49-F238E27FC236}">
                <a16:creationId xmlns:a16="http://schemas.microsoft.com/office/drawing/2014/main" id="{22FA5D8B-13B9-E94A-88A6-B5500A9691F7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988" y="1119188"/>
            <a:ext cx="7818437" cy="4418012"/>
          </a:xfrm>
        </p:spPr>
      </p:pic>
    </p:spTree>
    <p:extLst>
      <p:ext uri="{BB962C8B-B14F-4D97-AF65-F5344CB8AC3E}">
        <p14:creationId xmlns:p14="http://schemas.microsoft.com/office/powerpoint/2010/main" val="217921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C4ED-37B8-C31D-91A2-AB4B5709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3D79AA-E0BF-BEE2-3090-FDF7A51B2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B39D-422D-4219-2576-52B4B88C92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 dirty="0">
              <a:cs typeface="Arial"/>
            </a:endParaRPr>
          </a:p>
          <a:p>
            <a:pPr marL="0" indent="0" algn="ctr">
              <a:buNone/>
            </a:pPr>
            <a:r>
              <a:rPr lang="en-GB" sz="4800" dirty="0">
                <a:cs typeface="Arial"/>
              </a:rPr>
              <a:t>You can study for a degree at a university, at a college or online </a:t>
            </a:r>
          </a:p>
        </p:txBody>
      </p:sp>
      <p:pic>
        <p:nvPicPr>
          <p:cNvPr id="5" name="Graphic 4" descr="Tick with solid fill">
            <a:extLst>
              <a:ext uri="{FF2B5EF4-FFF2-40B4-BE49-F238E27FC236}">
                <a16:creationId xmlns:a16="http://schemas.microsoft.com/office/drawing/2014/main" id="{364C0D25-498D-5441-E02F-66C4EBD1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65EFC4DA-4FE4-6A56-3793-34CFB876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7D22FA-5C02-B64D-6EEF-57134F35025B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83106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F523-AC70-4096-DCED-BB4E18870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7DBCCF-8C97-2E4F-4F91-31BE85C69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600" dirty="0">
                <a:cs typeface="Arial"/>
              </a:rPr>
              <a:t>TRUE</a:t>
            </a:r>
            <a:r>
              <a:rPr lang="en-GB" dirty="0">
                <a:cs typeface="Arial"/>
              </a:rPr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64E9-B2C1-CBA1-19A8-359F272B69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457200" indent="-457200">
              <a:lnSpc>
                <a:spcPct val="100000"/>
              </a:lnSpc>
            </a:pPr>
            <a:r>
              <a:rPr lang="en-US" sz="3200" b="1" dirty="0">
                <a:cs typeface="Arial"/>
              </a:rPr>
              <a:t>University</a:t>
            </a:r>
            <a:r>
              <a:rPr lang="en-US" sz="3200" dirty="0">
                <a:cs typeface="Arial"/>
              </a:rPr>
              <a:t> is one option, whether you choose to </a:t>
            </a:r>
            <a:r>
              <a:rPr lang="en-US" sz="3200" b="1" dirty="0">
                <a:cs typeface="Arial"/>
              </a:rPr>
              <a:t>move away to university</a:t>
            </a:r>
            <a:r>
              <a:rPr lang="en-US" sz="3200" dirty="0">
                <a:cs typeface="Arial"/>
              </a:rPr>
              <a:t> or </a:t>
            </a:r>
            <a:r>
              <a:rPr lang="en-US" sz="3200" b="1" dirty="0">
                <a:cs typeface="Arial"/>
              </a:rPr>
              <a:t>live at home </a:t>
            </a: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sz="3200" dirty="0">
                <a:cs typeface="Arial"/>
              </a:rPr>
              <a:t>Many</a:t>
            </a:r>
            <a:r>
              <a:rPr lang="en-US" sz="3200" b="1" dirty="0">
                <a:cs typeface="Arial"/>
              </a:rPr>
              <a:t> Further Education colleges</a:t>
            </a:r>
            <a:r>
              <a:rPr lang="en-US" sz="3200" dirty="0">
                <a:cs typeface="Arial"/>
              </a:rPr>
              <a:t> are now opening more and more degrees </a:t>
            </a:r>
          </a:p>
          <a:p>
            <a:pPr marL="457200" indent="-457200">
              <a:lnSpc>
                <a:spcPct val="100000"/>
              </a:lnSpc>
            </a:pPr>
            <a:r>
              <a:rPr lang="en-US" sz="3200" dirty="0">
                <a:cs typeface="Arial"/>
              </a:rPr>
              <a:t>You can also </a:t>
            </a:r>
            <a:r>
              <a:rPr lang="en-US" sz="3200" b="1" dirty="0">
                <a:cs typeface="Arial"/>
              </a:rPr>
              <a:t>study online</a:t>
            </a:r>
            <a:r>
              <a:rPr lang="en-US" sz="3200" dirty="0">
                <a:cs typeface="Arial"/>
              </a:rPr>
              <a:t> through a provider like the </a:t>
            </a:r>
            <a:r>
              <a:rPr lang="en-US" sz="3200" b="1" dirty="0">
                <a:cs typeface="Arial"/>
              </a:rPr>
              <a:t>Open University.</a:t>
            </a:r>
          </a:p>
        </p:txBody>
      </p:sp>
    </p:spTree>
    <p:extLst>
      <p:ext uri="{BB962C8B-B14F-4D97-AF65-F5344CB8AC3E}">
        <p14:creationId xmlns:p14="http://schemas.microsoft.com/office/powerpoint/2010/main" val="2097717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7F76-7108-BBBD-F156-2A1501F18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5B16A-00E8-5F52-51FE-6701DD175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dirty="0">
                <a:cs typeface="Arial"/>
              </a:rPr>
              <a:t>Study at a College – University Centre West Anglia </a:t>
            </a:r>
            <a:endParaRPr lang="en-GB" dirty="0"/>
          </a:p>
        </p:txBody>
      </p:sp>
      <p:pic>
        <p:nvPicPr>
          <p:cNvPr id="3" name="Online Media 2" title="UcWA Foundation Degree Early Years and Education - Abbie-Mae Brockwell">
            <a:hlinkClick r:id="" action="ppaction://media"/>
            <a:extLst>
              <a:ext uri="{FF2B5EF4-FFF2-40B4-BE49-F238E27FC236}">
                <a16:creationId xmlns:a16="http://schemas.microsoft.com/office/drawing/2014/main" id="{F9EAA971-3480-73B2-D1C3-1F29DA97667C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988" y="1119188"/>
            <a:ext cx="7818437" cy="4418012"/>
          </a:xfrm>
        </p:spPr>
      </p:pic>
    </p:spTree>
    <p:extLst>
      <p:ext uri="{BB962C8B-B14F-4D97-AF65-F5344CB8AC3E}">
        <p14:creationId xmlns:p14="http://schemas.microsoft.com/office/powerpoint/2010/main" val="423150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70FAA8-2EFD-1198-6F3E-098AD4245C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Optional Videos: What would you like to watch? 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FDBE-F192-4E00-FFC3-76A20B8524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>
                <a:cs typeface="Arial"/>
              </a:rPr>
              <a:t>Student voice: where you live at university - </a:t>
            </a:r>
            <a:r>
              <a:rPr lang="en-GB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UEA - Resource Centre</a:t>
            </a:r>
            <a:r>
              <a:rPr lang="en-GB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GB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  <a:ea typeface="+mn-lt"/>
                <a:cs typeface="+mn-lt"/>
              </a:rPr>
              <a:t>For more information on degree apprenticeships</a:t>
            </a:r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: </a:t>
            </a:r>
            <a:r>
              <a:rPr lang="en-GB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Degree apprenticeships - Learn more here</a:t>
            </a:r>
          </a:p>
          <a:p>
            <a:pPr marL="0" indent="0">
              <a:buNone/>
            </a:pPr>
            <a:endParaRPr lang="en-GB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University commuters: </a:t>
            </a:r>
            <a:r>
              <a:rPr lang="en-GB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UEA - Resource Centre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More about foundation years: </a:t>
            </a:r>
            <a:r>
              <a:rPr lang="en-GB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UEA - Resource Centre</a:t>
            </a: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Pathway options at Post-16: A-Levels, BTECs, T-Levels and Degree Apprenticeships: </a:t>
            </a:r>
            <a:r>
              <a:rPr lang="en-GB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UEA - Resource Centre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6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41A61-602A-1A44-8791-565830C7A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cs typeface="Arial"/>
              </a:rPr>
              <a:t>Aims </a:t>
            </a:r>
            <a:endParaRPr lang="en-US"/>
          </a:p>
        </p:txBody>
      </p:sp>
      <p:pic>
        <p:nvPicPr>
          <p:cNvPr id="4" name="Graphic 4" descr="Bullseye outline">
            <a:extLst>
              <a:ext uri="{FF2B5EF4-FFF2-40B4-BE49-F238E27FC236}">
                <a16:creationId xmlns:a16="http://schemas.microsoft.com/office/drawing/2014/main" id="{0679C268-02E1-392A-A71B-82AD44A76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849" y="1585601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B784D-8EE6-FC7F-5FAE-A88CA604D244}"/>
              </a:ext>
            </a:extLst>
          </p:cNvPr>
          <p:cNvSpPr txBox="1"/>
          <p:nvPr/>
        </p:nvSpPr>
        <p:spPr>
          <a:xfrm>
            <a:off x="1784613" y="1504444"/>
            <a:ext cx="964931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cs typeface="Arial"/>
              </a:rPr>
              <a:t>To investigate some of the common myths surrounding higher education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24984-F39C-57A6-4CBD-40C9D81B6F8B}"/>
              </a:ext>
            </a:extLst>
          </p:cNvPr>
          <p:cNvSpPr txBox="1"/>
          <p:nvPr/>
        </p:nvSpPr>
        <p:spPr>
          <a:xfrm>
            <a:off x="503372" y="3457952"/>
            <a:ext cx="1113985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Arial"/>
              </a:rPr>
              <a:t>We are going to do this through a 'true or false' session!</a:t>
            </a:r>
            <a:endParaRPr lang="en-GB" sz="3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12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2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2FC3F-A38C-A456-77BE-115F842D9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C178F-35CC-5B83-2A26-CBDBA4D203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 panose="020B0604020202020204"/>
            </a:endParaRPr>
          </a:p>
          <a:p>
            <a:pPr marL="0" indent="0" algn="ctr">
              <a:buNone/>
            </a:pPr>
            <a:r>
              <a:rPr lang="en-GB" sz="4800" dirty="0">
                <a:cs typeface="Arial" panose="020B0604020202020204"/>
              </a:rPr>
              <a:t>You must move away from home and live in halls to go to university</a:t>
            </a:r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FFAFFDCA-2ED4-6015-6A8A-31E7FAAD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7BA1F28E-DCA8-51B0-2FCD-C395A572E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FF1D1-1F8B-8D7B-C26F-A0A1B6F65E43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067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812D8-587B-2383-B778-35CD7E4C5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D82D0-3380-CA5E-8D45-FE00C8F93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3600" dirty="0">
                <a:cs typeface="Arial"/>
              </a:rPr>
              <a:t>FALSE</a:t>
            </a:r>
            <a:endParaRPr lang="en-GB" sz="36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AF41-8A0B-D722-606C-39AEA229AB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150" y="1539462"/>
            <a:ext cx="11061700" cy="3668308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Many choose to</a:t>
            </a:r>
            <a:r>
              <a:rPr lang="en-US" sz="3200" b="1" dirty="0">
                <a:cs typeface="Arial"/>
              </a:rPr>
              <a:t> live on campus </a:t>
            </a:r>
            <a:r>
              <a:rPr lang="en-US" sz="3200" dirty="0">
                <a:cs typeface="Arial"/>
              </a:rPr>
              <a:t>or away from home </a:t>
            </a:r>
            <a:endParaRPr lang="en-US">
              <a:cs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Increasing numbers </a:t>
            </a:r>
            <a:r>
              <a:rPr lang="en-US" sz="3200" b="1" dirty="0">
                <a:cs typeface="Arial"/>
              </a:rPr>
              <a:t>remaining at home</a:t>
            </a:r>
            <a:r>
              <a:rPr lang="en-US" sz="3200" dirty="0">
                <a:cs typeface="Arial"/>
              </a:rPr>
              <a:t> and in the local area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It is normally </a:t>
            </a:r>
            <a:r>
              <a:rPr lang="en-US" sz="3200" b="1" dirty="0">
                <a:cs typeface="Arial"/>
              </a:rPr>
              <a:t>cheaper to live at home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/>
              </a:rPr>
              <a:t>Students who live close to the university and stay at home are called </a:t>
            </a:r>
            <a:r>
              <a:rPr lang="en-US" sz="3200" b="1" dirty="0">
                <a:cs typeface="Arial"/>
              </a:rPr>
              <a:t>'commuters'.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1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FA76D6-1BCF-F16D-2BFD-130D0D575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b="0" dirty="0">
                <a:solidFill>
                  <a:schemeClr val="tx2"/>
                </a:solidFill>
                <a:cs typeface="Arial"/>
              </a:rPr>
              <a:t>Student voice: where you live at university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Online Media 3" title="Student Voice: Where you live at university">
            <a:hlinkClick r:id="" action="ppaction://media"/>
            <a:extLst>
              <a:ext uri="{FF2B5EF4-FFF2-40B4-BE49-F238E27FC236}">
                <a16:creationId xmlns:a16="http://schemas.microsoft.com/office/drawing/2014/main" id="{7C43EF2E-7E0A-DD8A-B3D1-929D894511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8643" y="1039191"/>
            <a:ext cx="8076304" cy="45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8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D7E1D-613B-24DA-FC8B-D8A8F7A7D9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dirty="0">
                <a:cs typeface="Arial"/>
              </a:rPr>
              <a:t>Student voice: Commuting to University </a:t>
            </a:r>
            <a:endParaRPr lang="en-GB" dirty="0"/>
          </a:p>
        </p:txBody>
      </p:sp>
      <p:pic>
        <p:nvPicPr>
          <p:cNvPr id="4" name="Online Media 3" title="Commuting to UEA: Commuter students share their top tips &amp; experience">
            <a:hlinkClick r:id="" action="ppaction://media"/>
            <a:extLst>
              <a:ext uri="{FF2B5EF4-FFF2-40B4-BE49-F238E27FC236}">
                <a16:creationId xmlns:a16="http://schemas.microsoft.com/office/drawing/2014/main" id="{C6FE00BA-B074-9C88-E13A-FF2A8660E3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6120" y="950843"/>
            <a:ext cx="8330304" cy="47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FCCE3-E338-3CA8-1955-DB4C7F1B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BB647-BEFC-C879-B5A2-00A81311C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cs typeface="Arial"/>
              </a:rPr>
              <a:t>True or False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D787-0B48-2F02-5B20-1E28146DBD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800">
              <a:cs typeface="Arial" panose="020B0604020202020204"/>
            </a:endParaRPr>
          </a:p>
          <a:p>
            <a:pPr marL="0" indent="0" algn="ctr">
              <a:buNone/>
            </a:pPr>
            <a:r>
              <a:rPr lang="en-GB" sz="4800">
                <a:cs typeface="Arial" panose="020B0604020202020204"/>
              </a:rPr>
              <a:t>You must study A-Levels to be able to go to university </a:t>
            </a:r>
          </a:p>
        </p:txBody>
      </p:sp>
      <p:pic>
        <p:nvPicPr>
          <p:cNvPr id="13" name="Graphic 12" descr="Tick with solid fill">
            <a:extLst>
              <a:ext uri="{FF2B5EF4-FFF2-40B4-BE49-F238E27FC236}">
                <a16:creationId xmlns:a16="http://schemas.microsoft.com/office/drawing/2014/main" id="{5ECF202A-F2F5-C3DA-7DFF-85B731D2B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876" y="3991708"/>
            <a:ext cx="914400" cy="914400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E93E1CFF-7A85-75CE-09DB-39252292D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308" y="399170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FA2206-24AB-A04B-C6AB-245BAD71D548}"/>
              </a:ext>
            </a:extLst>
          </p:cNvPr>
          <p:cNvSpPr txBox="1"/>
          <p:nvPr/>
        </p:nvSpPr>
        <p:spPr>
          <a:xfrm>
            <a:off x="5172663" y="4160276"/>
            <a:ext cx="1486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>
                <a:cs typeface="Arial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44260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2CDD-3DFD-62B9-26D5-34199AB20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8EA1B-F8D6-2505-26FB-FF0BA5D57C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GB" sz="4000" dirty="0">
                <a:cs typeface="Arial"/>
              </a:rPr>
              <a:t>FALSE</a:t>
            </a:r>
            <a:endParaRPr lang="en-GB" sz="400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9959-372F-CFCC-A4BD-9481F17DBC0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200" dirty="0">
                <a:cs typeface="Arial"/>
              </a:rPr>
              <a:t>There are </a:t>
            </a:r>
            <a:r>
              <a:rPr lang="en-US" sz="3200" b="1" dirty="0">
                <a:cs typeface="Arial"/>
              </a:rPr>
              <a:t>lots of qualifications </a:t>
            </a:r>
            <a:r>
              <a:rPr lang="en-US" sz="3200" dirty="0">
                <a:cs typeface="Arial"/>
              </a:rPr>
              <a:t>that can get you into university, including: </a:t>
            </a:r>
            <a:endParaRPr lang="en-US" dirty="0">
              <a:cs typeface="Arial" panose="020B0604020202020204"/>
            </a:endParaRPr>
          </a:p>
          <a:p>
            <a:pPr marL="457200" indent="-457200"/>
            <a:r>
              <a:rPr lang="en-US" sz="3200" b="1" dirty="0">
                <a:cs typeface="Arial"/>
              </a:rPr>
              <a:t>BTECs</a:t>
            </a:r>
            <a:endParaRPr lang="en-US" dirty="0">
              <a:cs typeface="Arial"/>
            </a:endParaRPr>
          </a:p>
          <a:p>
            <a:pPr marL="457200" indent="-457200"/>
            <a:r>
              <a:rPr lang="en-US" sz="3200" b="1" dirty="0">
                <a:cs typeface="Arial"/>
              </a:rPr>
              <a:t>T-Levels</a:t>
            </a:r>
            <a:endParaRPr lang="en-US" dirty="0">
              <a:cs typeface="Arial"/>
            </a:endParaRPr>
          </a:p>
          <a:p>
            <a:pPr marL="457200" indent="-457200"/>
            <a:r>
              <a:rPr lang="en-US" sz="3200" b="1" dirty="0">
                <a:cs typeface="Arial"/>
              </a:rPr>
              <a:t>Apprenticeships</a:t>
            </a:r>
            <a:endParaRPr lang="en-US">
              <a:cs typeface="Arial"/>
            </a:endParaRPr>
          </a:p>
          <a:p>
            <a:pPr marL="457200" indent="-457200"/>
            <a:r>
              <a:rPr lang="en-US" sz="3200" b="1" dirty="0">
                <a:cs typeface="Arial"/>
              </a:rPr>
              <a:t>A-Levels</a:t>
            </a:r>
            <a:endParaRPr lang="en-US" sz="3200" dirty="0"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cs typeface="Arial"/>
              </a:rPr>
              <a:t>Some courses will also ask for your </a:t>
            </a:r>
            <a:r>
              <a:rPr lang="en-US" sz="3200" b="1" dirty="0">
                <a:cs typeface="Arial"/>
              </a:rPr>
              <a:t>GCSE grades</a:t>
            </a:r>
            <a:r>
              <a:rPr lang="en-US" sz="3200" dirty="0">
                <a:cs typeface="Arial"/>
              </a:rPr>
              <a:t>, especially in English and </a:t>
            </a:r>
            <a:r>
              <a:rPr lang="en-US" sz="3200" err="1">
                <a:cs typeface="Arial"/>
              </a:rPr>
              <a:t>Maths</a:t>
            </a:r>
            <a:r>
              <a:rPr lang="en-US" sz="3200" dirty="0"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2855808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">
  <a:themeElements>
    <a:clrScheme name="UEA Discover">
      <a:dk1>
        <a:srgbClr val="000000"/>
      </a:dk1>
      <a:lt1>
        <a:srgbClr val="FFFFFF"/>
      </a:lt1>
      <a:dk2>
        <a:srgbClr val="B781C9"/>
      </a:dk2>
      <a:lt2>
        <a:srgbClr val="F6F7F6"/>
      </a:lt2>
      <a:accent1>
        <a:srgbClr val="B781C9"/>
      </a:accent1>
      <a:accent2>
        <a:srgbClr val="000000"/>
      </a:accent2>
      <a:accent3>
        <a:srgbClr val="F6F7F6"/>
      </a:accent3>
      <a:accent4>
        <a:srgbClr val="6B4876"/>
      </a:accent4>
      <a:accent5>
        <a:srgbClr val="E8D7ED"/>
      </a:accent5>
      <a:accent6>
        <a:srgbClr val="595959"/>
      </a:accent6>
      <a:hlink>
        <a:srgbClr val="A445C6"/>
      </a:hlink>
      <a:folHlink>
        <a:srgbClr val="6B2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Text">
  <a:themeElements>
    <a:clrScheme name="Custom 3">
      <a:dk1>
        <a:srgbClr val="000000"/>
      </a:dk1>
      <a:lt1>
        <a:srgbClr val="FFFFFF"/>
      </a:lt1>
      <a:dk2>
        <a:srgbClr val="8CC53F"/>
      </a:dk2>
      <a:lt2>
        <a:srgbClr val="F6F7F6"/>
      </a:lt2>
      <a:accent1>
        <a:srgbClr val="5A8029"/>
      </a:accent1>
      <a:accent2>
        <a:srgbClr val="000000"/>
      </a:accent2>
      <a:accent3>
        <a:srgbClr val="F6F7F6"/>
      </a:accent3>
      <a:accent4>
        <a:srgbClr val="5A8029"/>
      </a:accent4>
      <a:accent5>
        <a:srgbClr val="E8D7ED"/>
      </a:accent5>
      <a:accent6>
        <a:srgbClr val="595959"/>
      </a:accent6>
      <a:hlink>
        <a:srgbClr val="8CC53F"/>
      </a:hlink>
      <a:folHlink>
        <a:srgbClr val="5A802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ank You Slides">
  <a:themeElements>
    <a:clrScheme name="UEA Discover">
      <a:dk1>
        <a:srgbClr val="000000"/>
      </a:dk1>
      <a:lt1>
        <a:srgbClr val="FFFFFF"/>
      </a:lt1>
      <a:dk2>
        <a:srgbClr val="B781C9"/>
      </a:dk2>
      <a:lt2>
        <a:srgbClr val="F6F7F6"/>
      </a:lt2>
      <a:accent1>
        <a:srgbClr val="B781C9"/>
      </a:accent1>
      <a:accent2>
        <a:srgbClr val="000000"/>
      </a:accent2>
      <a:accent3>
        <a:srgbClr val="F6F7F6"/>
      </a:accent3>
      <a:accent4>
        <a:srgbClr val="6B4876"/>
      </a:accent4>
      <a:accent5>
        <a:srgbClr val="E8D7ED"/>
      </a:accent5>
      <a:accent6>
        <a:srgbClr val="595959"/>
      </a:accent6>
      <a:hlink>
        <a:srgbClr val="A445C6"/>
      </a:hlink>
      <a:folHlink>
        <a:srgbClr val="6B2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9c9eb5c-f6ac-4c61-87cb-deb597c81420" xsi:nil="true"/>
    <SharedWithUsers xmlns="c4d132b8-3a0c-42bd-8696-09ed0ab13b6a">
      <UserInfo>
        <DisplayName/>
        <AccountId xsi:nil="true"/>
        <AccountType/>
      </UserInfo>
    </SharedWithUsers>
    <lcf76f155ced4ddcb4097134ff3c332f xmlns="69c9eb5c-f6ac-4c61-87cb-deb597c81420">
      <Terms xmlns="http://schemas.microsoft.com/office/infopath/2007/PartnerControls"/>
    </lcf76f155ced4ddcb4097134ff3c332f>
    <TaxCatchAll xmlns="c4d132b8-3a0c-42bd-8696-09ed0ab13b6a" xsi:nil="true"/>
    <_Flow_SignoffStatus xmlns="69c9eb5c-f6ac-4c61-87cb-deb597c81420" xsi:nil="true"/>
    <Copies xmlns="69c9eb5c-f6ac-4c61-87cb-deb597c814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1AF01DF7E2364EB36A058BDA2841A9" ma:contentTypeVersion="23" ma:contentTypeDescription="Create a new document." ma:contentTypeScope="" ma:versionID="76697aec05b4e12c72e7449e5bb69e10">
  <xsd:schema xmlns:xsd="http://www.w3.org/2001/XMLSchema" xmlns:xs="http://www.w3.org/2001/XMLSchema" xmlns:p="http://schemas.microsoft.com/office/2006/metadata/properties" xmlns:ns2="69c9eb5c-f6ac-4c61-87cb-deb597c81420" xmlns:ns3="c4d132b8-3a0c-42bd-8696-09ed0ab13b6a" targetNamespace="http://schemas.microsoft.com/office/2006/metadata/properties" ma:root="true" ma:fieldsID="3023e1673e94071adb7142c4858af8ee" ns2:_="" ns3:_="">
    <xsd:import namespace="69c9eb5c-f6ac-4c61-87cb-deb597c81420"/>
    <xsd:import namespace="c4d132b8-3a0c-42bd-8696-09ed0ab13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Cop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9eb5c-f6ac-4c61-87cb-deb597c81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27b111-6301-4708-b04d-ee8721e22c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pies" ma:index="27" nillable="true" ma:displayName="Copies" ma:format="Dropdown" ma:internalName="Cop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132b8-3a0c-42bd-8696-09ed0ab13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7e5117-bd43-45a6-ae30-a242051a24ef}" ma:internalName="TaxCatchAll" ma:showField="CatchAllData" ma:web="c4d132b8-3a0c-42bd-8696-09ed0ab13b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07F7AA-5C47-4F17-B4B5-4A6817F1B6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177EF6-9308-4C63-B70C-3A19EAC0E6DC}">
  <ds:schemaRefs>
    <ds:schemaRef ds:uri="69c9eb5c-f6ac-4c61-87cb-deb597c81420"/>
    <ds:schemaRef ds:uri="c4d132b8-3a0c-42bd-8696-09ed0ab13b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CEE4FD-AFE6-4EA1-9071-A6F56B5C77C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115</Paragraphs>
  <Slides>30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Chapter Slide</vt:lpstr>
      <vt:lpstr>Title Text</vt:lpstr>
      <vt:lpstr>Thank You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Smith (ARM - Staff)</cp:lastModifiedBy>
  <cp:revision>246</cp:revision>
  <dcterms:created xsi:type="dcterms:W3CDTF">2021-08-19T11:48:43Z</dcterms:created>
  <dcterms:modified xsi:type="dcterms:W3CDTF">2025-08-21T14:41:54Z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2247100.00000000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ntentTypeId">
    <vt:lpwstr>0x010100981AF01DF7E2364EB36A058BDA2841A9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