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22" r:id="rId2"/>
    <p:sldId id="32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5"/>
    <p:restoredTop sz="86395"/>
  </p:normalViewPr>
  <p:slideViewPr>
    <p:cSldViewPr snapToGrid="0">
      <p:cViewPr varScale="1">
        <p:scale>
          <a:sx n="110" d="100"/>
          <a:sy n="110" d="100"/>
        </p:scale>
        <p:origin x="44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89E9-028B-6241-A5AE-DBF1CE213196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776A3-6679-7949-A678-F5E3AB004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7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V1a video Title  -VAIBHAV - ADD LINK TO MAIN VIDEO DOMAIN 1.V1 </a:t>
            </a:r>
            <a:r>
              <a:rPr lang="en-US"/>
              <a:t>and vice-versa.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2C060-CD41-2E48-86ED-435E0FDF1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1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776A3-6679-7949-A678-F5E3AB0044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8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6A83-B516-ECAD-A2B6-6BA2E093A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BCE2A-6EE1-BE1F-4959-215BB5A0C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7E3BC-9DD5-A1AD-AB66-C57036EA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23B48-722C-29FF-E672-32B6B817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056C4-C460-34E3-2190-5A6FF71B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FAD5-6255-6720-FD83-996F202B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AFE43-A78A-08D9-6458-DBA2A63A6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51B04-3A92-AA4F-B760-F0A91D3F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17555-7C76-EA32-8D71-42B6217F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76FA-6425-6B6F-AD49-DD9DB4D3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F63B1-FFD4-ECBF-821A-C0F998079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79655-C7A8-2D29-6353-5ED3F3BB4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46CF-6F1D-B9DE-C108-C7049AD8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0F809-9695-4CD1-6D0C-2FBCBF26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A64F-9D38-9551-0A88-99E49E05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818F-8958-0736-031C-B1B04D19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D2D6B-5908-67F2-CD9C-0B22F29CA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C282-68A2-F5A6-F2A3-0974AC8E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729DA-6312-2C20-8B04-5F9C187B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E3DA9-702B-2054-0471-7101E593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247B-20FB-D042-8F63-51344591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81690-6B31-7651-A875-52C51B544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33F0C-5C65-A8B0-49DA-0C0EF2B2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0EA9-E2F4-7FD8-1AAA-E35ACC9E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B9511-0A95-75B8-E974-814ED0CE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7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99A5-7469-7CB5-0CD6-6486D8A6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3E80-604D-8128-2CD3-91F46C51E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B2F33-BF99-BCDC-8B59-6D33C632C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0E28B-1529-E6F1-A3E4-C00A8FD7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57BBE-077B-E4B0-824A-B51C609D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A20D-A6EA-F9B6-2D37-6927AA07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7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7468-8EF8-C830-3AF1-482C65A1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A1A5C-C1D2-AD66-F4AA-517DBD32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2F0E4-412B-E061-A360-126997F60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C533F-1255-182A-0981-11A7814C9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8A438-F5C4-5265-F9CD-D60BA28B6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72E79-0EED-B6C0-8192-09F43995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DC323-4344-3924-D6D0-BA15923D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0BA2E-90FC-6381-6367-244A37FC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9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3E36-8762-FC2C-EA70-E3F843EA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87ED5-C638-5583-7A5E-40ACB7A6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81ED2-F574-2B5E-645B-14C8AF2B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4A1A2-38B8-4083-16D0-EAAF535A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8F839-D580-11BE-4936-8BBD59F9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6800B-657C-58F2-4E16-F4ABF777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9C869-9A3D-6C09-CC0A-D1F45F89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4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A760-B727-8196-6B26-936B6992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D968-DC6A-109B-FC65-B55A41585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57196-FC6B-87A0-365E-DEC6FBC4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98DA1-CDE4-4AEB-7571-071DA4DC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93DCD-00B1-E82E-4C52-B6893C04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99152-FBC0-5AA2-600C-CB434647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1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70A4-B018-A12B-91D0-7C4EF51E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45161-D20A-3A05-CEDF-144BB5C7F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597E7-8E4C-F4DE-304B-F29FB9CA4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ADB52-ACCB-11F7-7C2D-66514750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3E244-A705-0788-6560-05F67A4F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BBA83-A880-6944-4AFF-08E781C8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1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227E6-7178-80B9-7507-BB7D8D2F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22EF0-D898-866D-8615-D14430BB7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A1C40-BFA0-4CA5-90C7-EFDEA3045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0EFA0-2E7C-5446-9329-384C2D295130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D82A-572A-FA86-F92C-0BA33963D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35EB1-CC46-9D46-68EF-ACA442236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5045-CB3B-6A4D-8E93-A36AF08D0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tree in the woods&#10;&#10;Description automatically generated">
            <a:extLst>
              <a:ext uri="{FF2B5EF4-FFF2-40B4-BE49-F238E27FC236}">
                <a16:creationId xmlns:a16="http://schemas.microsoft.com/office/drawing/2014/main" id="{2756F01C-0FC9-0E9A-29A6-92ED74A93F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r="7586"/>
          <a:stretch/>
        </p:blipFill>
        <p:spPr>
          <a:xfrm>
            <a:off x="0" y="-2458"/>
            <a:ext cx="8450317" cy="6857990"/>
          </a:xfrm>
          <a:prstGeom prst="rect">
            <a:avLst/>
          </a:prstGeom>
        </p:spPr>
      </p:pic>
      <p:sp>
        <p:nvSpPr>
          <p:cNvPr id="64515" name="Text Box 3">
            <a:extLst>
              <a:ext uri="{FF2B5EF4-FFF2-40B4-BE49-F238E27FC236}">
                <a16:creationId xmlns:a16="http://schemas.microsoft.com/office/drawing/2014/main" id="{2276D317-1749-F2D9-E207-FB3BDFD8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268329"/>
            <a:ext cx="4620584" cy="4567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Uncovering critical companionship</a:t>
            </a:r>
            <a:r>
              <a:rPr lang="en-US" altLang="en-US" sz="2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: </a:t>
            </a:r>
            <a:r>
              <a:rPr lang="en-GB" sz="28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Collaborative Development of Strategic Approach</a:t>
            </a:r>
            <a:endParaRPr lang="en-US" altLang="en-US" sz="2800" kern="1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4DE91-8B4F-97BB-DCB6-1618097BA0A6}"/>
              </a:ext>
            </a:extLst>
          </p:cNvPr>
          <p:cNvSpPr txBox="1"/>
          <p:nvPr/>
        </p:nvSpPr>
        <p:spPr>
          <a:xfrm>
            <a:off x="663187" y="5129701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Kim Manley in conversation with Angie </a:t>
            </a:r>
            <a:r>
              <a:rPr lang="en-US" altLang="en-US" sz="24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Titchen</a:t>
            </a:r>
            <a:r>
              <a:rPr lang="en-US" altLang="en-US" sz="2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Part 2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0AADAACE-E27E-1816-A625-C77D7561FA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740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2B2C4B-0094-57D1-B7C3-7A7CDDFB4456}"/>
              </a:ext>
            </a:extLst>
          </p:cNvPr>
          <p:cNvSpPr txBox="1"/>
          <p:nvPr/>
        </p:nvSpPr>
        <p:spPr>
          <a:xfrm>
            <a:off x="373972" y="6233781"/>
            <a:ext cx="6597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2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ritical companionship video &amp; resource guide: Facilitating career progression from person-centred practice to person centred systems</a:t>
            </a:r>
            <a:r>
              <a:rPr lang="en-GB" sz="1200" b="1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1400" b="1" kern="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DOMAIN 3:  STRATEGIC &amp; ENABLING LEADERSHIP </a:t>
            </a:r>
            <a:endParaRPr lang="en-GB" sz="12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34D968C3-1436-5B40-D206-6E41E491A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71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1"/>
    </mc:Choice>
    <mc:Fallback xmlns="">
      <p:transition spd="slow" advTm="31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D6637-B637-972D-4CEB-73E9979D7756}"/>
              </a:ext>
            </a:extLst>
          </p:cNvPr>
          <p:cNvSpPr txBox="1"/>
          <p:nvPr/>
        </p:nvSpPr>
        <p:spPr>
          <a:xfrm>
            <a:off x="902007" y="3428786"/>
            <a:ext cx="3924803" cy="1514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1548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rPr>
              <a:t>DOMAIN 3 </a:t>
            </a:r>
          </a:p>
          <a:p>
            <a:pPr marL="393192" indent="-393192" defTabSz="7863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48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rPr>
              <a:t>RESOURCES</a:t>
            </a:r>
          </a:p>
          <a:p>
            <a:pPr marL="393192" indent="-393192" defTabSz="7863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48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rPr>
              <a:t>RECOMMENDED READING</a:t>
            </a:r>
          </a:p>
          <a:p>
            <a:pPr marL="393192" indent="-393192" defTabSz="78638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48" b="1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rPr>
              <a:t>Main refences &amp; Critical companionship frameworks (Domain 1)</a:t>
            </a:r>
            <a:endParaRPr lang="en-US" sz="1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5" descr="A tree in the woods&#10;&#10;Description automatically generated">
            <a:extLst>
              <a:ext uri="{FF2B5EF4-FFF2-40B4-BE49-F238E27FC236}">
                <a16:creationId xmlns:a16="http://schemas.microsoft.com/office/drawing/2014/main" id="{C2FD2154-F692-F689-7EA4-A2751BB1D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7586"/>
          <a:stretch/>
        </p:blipFill>
        <p:spPr>
          <a:xfrm>
            <a:off x="5521919" y="458055"/>
            <a:ext cx="5974206" cy="4848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C76F55-D3E8-7A11-7D99-016166E48ACD}"/>
              </a:ext>
            </a:extLst>
          </p:cNvPr>
          <p:cNvSpPr txBox="1"/>
          <p:nvPr/>
        </p:nvSpPr>
        <p:spPr>
          <a:xfrm>
            <a:off x="5521919" y="6161744"/>
            <a:ext cx="6597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2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ritical companionship video &amp; resource guide: Facilitating career progression from person-centred practice to person centred systems</a:t>
            </a:r>
            <a:r>
              <a:rPr lang="en-GB" sz="1200" b="1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1400" b="1" kern="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DOMAIN 3:  STRATEGIC &amp; ENABLING LEADERSHIP </a:t>
            </a:r>
            <a:endParaRPr lang="en-GB" sz="12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2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103</Words>
  <Application>Microsoft Macintosh PowerPoint</Application>
  <PresentationFormat>Widescreen</PresentationFormat>
  <Paragraphs>11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Titchen</dc:creator>
  <cp:lastModifiedBy>Angie Titchen Titchen</cp:lastModifiedBy>
  <cp:revision>24</cp:revision>
  <cp:lastPrinted>2024-03-27T13:30:18Z</cp:lastPrinted>
  <dcterms:created xsi:type="dcterms:W3CDTF">2023-08-04T11:49:55Z</dcterms:created>
  <dcterms:modified xsi:type="dcterms:W3CDTF">2024-05-20T10:12:40Z</dcterms:modified>
</cp:coreProperties>
</file>