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B119D-6A33-3E9F-BC29-F6AAB20A6718}" v="5" dt="2025-12-09T15:06:22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/>
    <p:restoredTop sz="94694"/>
  </p:normalViewPr>
  <p:slideViewPr>
    <p:cSldViewPr snapToGrid="0">
      <p:cViewPr varScale="1">
        <p:scale>
          <a:sx n="121" d="100"/>
          <a:sy n="121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36A2-429B-764E-97A0-1F1287F70B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A448F-9693-0242-A1A2-BF3E25EF5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AD41-8350-61A5-AD7C-FB37F6784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D6487-A9A6-17E7-1713-ACC0E68F7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9DD41-0E7D-A25D-219F-A4AD7FC0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D20-DE41-89A7-3AEF-16E6B3EB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452F-8F71-CF40-68CA-FE6377D5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1489-A61C-AB97-13DD-C571FEAD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745-3AE5-7055-ECB8-00014D13F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F1E1B-14FE-70A2-B8BD-F4C3C023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1DD90-F31E-CCE4-A982-8AF9A871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53C4C-0951-753B-69F2-16696A3E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B0CB5-E126-EE7C-97C3-7D92A42F9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96369-E180-5F1E-A3F8-73220CB0E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3354A-B33E-5F75-FCC4-2F7CF9E4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3F692-F718-527C-645B-D40935BC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BEA55-AAAF-D6DE-6724-C83B94AE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3A80-A906-FC70-4297-72148712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2A37-F5F5-8915-6AF9-815A84045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39B7-1C9C-37B7-4C28-5637CD2F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B6CA-2224-D171-1DCE-92D21315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FC781-076F-EC2C-34EB-65FBB5FC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EBF1-8DB1-2BFC-60D8-9DE310B6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C38F9-4251-EE5A-38FC-9422CFAE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8DA46-C674-A76B-4B0E-F6BE78B0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DDE73-7D70-939C-194A-1A8B599E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EC54C-E742-54E9-1E52-7191DCC9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8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738-A262-2873-5551-CDEC2E6D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8E3D-EC34-B5F4-1A20-C0453254C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BAFEE-5CD2-8835-1D21-470784E1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FA16F-B59B-5FC8-EE47-2F3A8D3F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AE8D1-8FBD-CC8B-6F06-9AE681AD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DFFF7-71E5-D498-4A86-C77C4EDA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1C66-7466-E5D7-FD77-0121E0CD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CF7CD-974C-3873-910C-1EEB59165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9E54D-3568-8FB6-05CC-0FEF9B036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014A9-03FA-12A8-8DF1-C8C704D75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3ADAE-F106-5F3D-B7BF-2BE6A7BF3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DFE33-95BC-6B04-7C0B-9E11392C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05D9B-D5D5-3858-B450-0739DCA9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4FB95-98F8-EE45-81FE-028DFEE2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22DB-79AF-54C9-302E-737C480A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86FDF-35C3-520A-9B5A-8FE33023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27076-40F0-9A8F-85A6-8EC98BEE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B9C9E-1F2A-0B6B-DF17-118FB478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C1CE3-7EDA-E8FE-1A98-8647343F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EAD6D-1801-1445-29E0-4FDE589E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6209-6B3B-1817-1D0B-19FB5B7E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EE59-0D3E-71D2-69C7-4C177308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DC128-3150-BF12-AC57-28711A7E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F3C05-DFB8-FEDB-B577-9A8CBF02A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778E7-D56A-2A19-BFEA-D7ED2523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EDC5F-C009-F87A-DE12-70CB9B01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BC8CA-B70C-7529-3396-9BE6A3FD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3CD5-ACB8-83D1-FC3C-1FAB9377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9A5E1-21B6-A5A9-0D55-35CB1885F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54F2F-D589-1907-5851-DEE522A81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B78EE-8E0A-F745-C304-13C1CE28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621C4-342E-6DBB-39E0-EDA54F6A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E5B8C-2097-7A84-5D58-C213892A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07D78-9D19-5099-3A4B-65131446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A53B9-4440-835D-36C7-D9E1C5A9D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725A2-CC0C-51AF-78E5-3377478CE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2A2DB-B9E8-414B-B463-22FE78957E8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6EB85-7672-12C5-025E-56C35F831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A7AD2-6D7C-1662-3FB5-364E12B53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782EBA-8995-2047-A943-E0A4DA47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trees with red leaves&#10;&#10;Description automatically generated">
            <a:extLst>
              <a:ext uri="{FF2B5EF4-FFF2-40B4-BE49-F238E27FC236}">
                <a16:creationId xmlns:a16="http://schemas.microsoft.com/office/drawing/2014/main" id="{52EF1309-0E33-14EB-403D-35E730AB2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680" y="457200"/>
            <a:ext cx="6770171" cy="5077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C62E04-9B64-105D-5CF4-6644C98A6CCC}"/>
              </a:ext>
            </a:extLst>
          </p:cNvPr>
          <p:cNvSpPr txBox="1"/>
          <p:nvPr/>
        </p:nvSpPr>
        <p:spPr>
          <a:xfrm>
            <a:off x="9262439" y="2283857"/>
            <a:ext cx="2774731" cy="335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GB" sz="20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Using Critical Companionship  in everyday situations </a:t>
            </a:r>
          </a:p>
          <a:p>
            <a:pPr defTabSz="795528">
              <a:spcAft>
                <a:spcPts val="600"/>
              </a:spcAft>
            </a:pPr>
            <a:r>
              <a:rPr lang="en-GB" b="1" kern="0" dirty="0">
                <a:solidFill>
                  <a:schemeClr val="bg1"/>
                </a:solidFill>
                <a:ea typeface="Times New Roman" panose="02020603050405020304" pitchFamily="18" charset="0"/>
              </a:rPr>
              <a:t>PART 1</a:t>
            </a:r>
          </a:p>
          <a:p>
            <a:pPr defTabSz="795528"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DONNA FROST </a:t>
            </a:r>
            <a:endParaRPr lang="en-GB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defTabSz="795528">
              <a:spcAft>
                <a:spcPts val="600"/>
              </a:spcAft>
            </a:pPr>
            <a:endParaRPr lang="en-GB" sz="1800" b="1" kern="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defTabSz="795528">
              <a:spcAft>
                <a:spcPts val="600"/>
              </a:spcAft>
            </a:pPr>
            <a:r>
              <a:rPr lang="en-GB" sz="1566" b="1" kern="1200" dirty="0">
                <a:solidFill>
                  <a:schemeClr val="bg1"/>
                </a:solidFill>
                <a:ea typeface="+mn-ea"/>
                <a:cs typeface="+mn-cs"/>
              </a:rPr>
              <a:t>Challenging self to live ways of working that are person centred and evidence based through critical companionship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AE4D8-9173-DE3A-9218-575C03DC71D0}"/>
              </a:ext>
            </a:extLst>
          </p:cNvPr>
          <p:cNvSpPr txBox="1"/>
          <p:nvPr/>
        </p:nvSpPr>
        <p:spPr>
          <a:xfrm>
            <a:off x="215900" y="6107840"/>
            <a:ext cx="10109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</a:t>
            </a:r>
            <a:endParaRPr lang="en-GB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DOMAIN 2:  LEARNING, DEVELOPING, IMPROVING</a:t>
            </a:r>
            <a:endParaRPr lang="en-GB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udio 34">
            <a:extLst>
              <a:ext uri="{FF2B5EF4-FFF2-40B4-BE49-F238E27FC236}">
                <a16:creationId xmlns:a16="http://schemas.microsoft.com/office/drawing/2014/main" id="{317A0454-BB31-C6E9-9A02-AF1F2FD35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261</Words>
  <Application>Microsoft Office PowerPoint</Application>
  <PresentationFormat>Widescreen</PresentationFormat>
  <Paragraphs>37</Paragraphs>
  <Slides>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Titchen</dc:creator>
  <cp:lastModifiedBy>Angie Titchen Titchen</cp:lastModifiedBy>
  <cp:revision>19</cp:revision>
  <dcterms:created xsi:type="dcterms:W3CDTF">2024-03-15T12:23:42Z</dcterms:created>
  <dcterms:modified xsi:type="dcterms:W3CDTF">2025-12-09T15:06:38Z</dcterms:modified>
</cp:coreProperties>
</file>