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"/>
  </p:notes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>
      <p:cViewPr varScale="1">
        <p:scale>
          <a:sx n="81" d="100"/>
          <a:sy n="81" d="100"/>
        </p:scale>
        <p:origin x="725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A77DA8-40BF-6046-91D8-828404D731ED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C65CA7-8FC9-A743-96E0-2EA5D2A39C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923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Links to be added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C65CA7-8FC9-A743-96E0-2EA5D2A39CB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3090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68648A-80FB-E26C-75EA-4B944C81AC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1A8038F-2F4B-4CE9-A2DF-3659B4DA80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020A38-1AE2-DAE3-246A-ACFBEDEB3D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A001-EFBE-B34B-B363-E56B324D1B25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ABB1BB-2BB1-C14C-E44D-71BFCDE59D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4741AC-10B8-837E-99B6-DE80B0D79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605C-6940-3641-AB10-575571BD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072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8D891C-83B8-8336-4BC5-1CBDE9519B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C4CEA9-9BE0-4D38-C52B-92990FBA6E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F18C9A-A11F-AFEB-0CDE-65BBD95765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A001-EFBE-B34B-B363-E56B324D1B25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F9ECC6-AD63-E085-B8CC-0A012FDEC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A599A7-E3FC-892B-FE94-5528C52A9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605C-6940-3641-AB10-575571BD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5893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6D7E18-8CFE-561B-4CA4-7609E736A0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63B630-D47E-3E55-D994-5BD9F47E82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9589A6-121D-BE12-A93D-A6D2633A26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A001-EFBE-B34B-B363-E56B324D1B25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B5A0E-3D4D-E0B2-B997-884C0B6A0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F6A0C7-9370-9B5B-18AB-070C5959AB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605C-6940-3641-AB10-575571BD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0360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4893B-D995-41A9-76A5-2C200A2FD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7A8B12-A2FA-2206-BD67-4738E9C42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8B617A-A226-3730-A009-A84481558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A001-EFBE-B34B-B363-E56B324D1B25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7E318F-0DF3-042B-53FF-BEDBF94A0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98A31-AB0A-4EF7-895C-3511A5D09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605C-6940-3641-AB10-575571BD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5192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FBCE1-1A89-5882-90C8-240901C68D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01D98F-47DD-05E3-2657-DD4A6F958B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DB8509-D646-9A3B-E378-A9FF06A32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A001-EFBE-B34B-B363-E56B324D1B25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7330A-31EC-D9B4-3A42-B4896D898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41A3D-95A1-718E-15B6-3AA7A10AA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605C-6940-3641-AB10-575571BD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6903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E559E-9947-7AD6-8098-CDF57AE96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6A3967-FE8C-188A-879D-FC169B161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FE0B513-DC76-2A66-E7F8-A237DED8DA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60A4C00-E037-565A-AFA8-6286CEEE02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A001-EFBE-B34B-B363-E56B324D1B25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2618957-976B-CFF6-361E-7519D426BE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F8410-D1BA-7249-C832-2CC3B592F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605C-6940-3641-AB10-575571BD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299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BE8C2-4A88-D2FB-6FE3-19E76DC8A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C2283A-AEB9-130B-E31F-4933B6EB68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3FFAEE-55E3-6D87-E23F-2CEE1F7FC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21667A-185E-0BAA-6FD4-153E46388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D1A80EA-1948-2965-9C75-B0A378D5187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8820950-67D3-12A0-4452-32259177D2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A001-EFBE-B34B-B363-E56B324D1B25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A1A9AEB-0083-EFF2-95BC-7B885566B4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4338FDB-D0D4-DCF4-664E-D81DE762A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605C-6940-3641-AB10-575571BD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172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0D5A-FEC4-0805-0B5A-45BF39D191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DFB6BE-792C-D6D4-179B-03132BF3C8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A001-EFBE-B34B-B363-E56B324D1B25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5628B0-31F5-DA20-CCD3-B9F8A4AD2B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480203-8491-1029-D60E-B9394F055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605C-6940-3641-AB10-575571BD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0212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629487C-47FD-9C63-AC2F-09F3E50C1F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A001-EFBE-B34B-B363-E56B324D1B25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737D1F-0CBD-6417-1115-B7E812837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CAACE9-6CA6-EB5A-8CE2-2A75E002B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605C-6940-3641-AB10-575571BD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9266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B135B-E187-274F-761F-6FA210B98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1EAD7F-D7A3-3557-0593-6A49620D9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5B9343-B7D9-E846-0B48-06DD2AE158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4A78C8-BCC0-27F4-1CCA-55FC93BD5B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A001-EFBE-B34B-B363-E56B324D1B25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266CA4-689E-ECD1-B6BE-DD086E608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980FF5-CD29-4BC4-56DB-B7B8D1BCF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605C-6940-3641-AB10-575571BD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830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1647D1-F371-BF8D-4D71-CA1352BA6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425C3A5-6E2A-82B3-AB6F-1A837CAF5B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A830D9-65BB-B5FE-C8DA-217A248108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CA78F9-8527-5322-2273-C9E2C61E80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36A001-EFBE-B34B-B363-E56B324D1B25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19F97-7C7F-524C-0CE7-6935AA923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19333-5C1D-5650-8F9D-C9B7D14EA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AE605C-6940-3641-AB10-575571BD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5287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8F259A-932D-1700-DDBA-577BBB8AF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028D27-FC5B-1FCA-2078-B6404A49C0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70371B-F521-2F23-DC45-333773C62C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36A001-EFBE-B34B-B363-E56B324D1B25}" type="datetimeFigureOut">
              <a:rPr lang="en-US" smtClean="0"/>
              <a:t>4/21/2024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970E41-6FAE-DC24-CC42-4FC92CFAB4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D45A78-0531-3CA5-CD43-E366C020BA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3AE605C-6940-3641-AB10-575571BDF8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7394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CAF441-E427-10E9-5E4C-54C8CA3538EF}"/>
              </a:ext>
            </a:extLst>
          </p:cNvPr>
          <p:cNvSpPr txBox="1"/>
          <p:nvPr/>
        </p:nvSpPr>
        <p:spPr>
          <a:xfrm>
            <a:off x="6817135" y="1649845"/>
            <a:ext cx="4156512" cy="1708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800" b="1" dirty="0">
                <a:effectLst/>
                <a:latin typeface="+mj-lt"/>
                <a:ea typeface="+mj-ea"/>
                <a:cs typeface="+mj-cs"/>
              </a:rPr>
              <a:t>Critical Companionship between an internal and external facilitator of a participatory action research (inquiry) </a:t>
            </a: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stone path with trees on the side&#10;&#10;Description automatically generated">
            <a:extLst>
              <a:ext uri="{FF2B5EF4-FFF2-40B4-BE49-F238E27FC236}">
                <a16:creationId xmlns:a16="http://schemas.microsoft.com/office/drawing/2014/main" id="{3453BB08-AFB3-BEBC-BA1B-53504DE206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3" r="-1" b="44446"/>
          <a:stretch/>
        </p:blipFill>
        <p:spPr>
          <a:xfrm>
            <a:off x="-1" y="-2"/>
            <a:ext cx="6096001" cy="6858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8D963-C940-F8A3-23E3-E054B06C9BCC}"/>
              </a:ext>
            </a:extLst>
          </p:cNvPr>
          <p:cNvSpPr txBox="1"/>
          <p:nvPr/>
        </p:nvSpPr>
        <p:spPr>
          <a:xfrm>
            <a:off x="6817135" y="2796066"/>
            <a:ext cx="4156512" cy="37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>
                <a:effectLst/>
              </a:rPr>
              <a:t>Famke van </a:t>
            </a:r>
            <a:r>
              <a:rPr lang="en-US" sz="2000" b="1" dirty="0" err="1">
                <a:effectLst/>
              </a:rPr>
              <a:t>Lieshout</a:t>
            </a:r>
            <a:r>
              <a:rPr lang="en-US" sz="2000" b="1" dirty="0">
                <a:effectLst/>
              </a:rPr>
              <a:t> in conversation with Angie </a:t>
            </a:r>
            <a:r>
              <a:rPr lang="en-US" sz="2000" b="1" dirty="0" err="1">
                <a:effectLst/>
              </a:rPr>
              <a:t>Titchen</a:t>
            </a:r>
            <a:endParaRPr lang="en-US" sz="2000" b="1" dirty="0">
              <a:effectLst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1132FF-6A50-9012-B1E1-B8888AFFACFA}"/>
              </a:ext>
            </a:extLst>
          </p:cNvPr>
          <p:cNvSpPr txBox="1"/>
          <p:nvPr/>
        </p:nvSpPr>
        <p:spPr>
          <a:xfrm>
            <a:off x="6894526" y="6427113"/>
            <a:ext cx="5423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Critical companionship video &amp; resource guide: Facilitating career progression from person-centred practice to person centred systems: DOMAIN </a:t>
            </a:r>
            <a:r>
              <a:rPr lang="en-GB" sz="1100" b="1" kern="100" dirty="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4</a:t>
            </a:r>
            <a:r>
              <a:rPr lang="en-GB" sz="1100" b="1" kern="100" dirty="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:EMBEDDED RESEARCH</a:t>
            </a:r>
            <a:endParaRPr lang="en-GB" sz="11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pic>
        <p:nvPicPr>
          <p:cNvPr id="50" name="Audio 49">
            <a:hlinkClick r:id="" action="ppaction://media"/>
            <a:extLst>
              <a:ext uri="{FF2B5EF4-FFF2-40B4-BE49-F238E27FC236}">
                <a16:creationId xmlns:a16="http://schemas.microsoft.com/office/drawing/2014/main" id="{3E1CCE06-E9C4-F762-E0B4-D4B9B89FB9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61075" t="-161075" r="-161075" b="-1610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9298168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937"/>
    </mc:Choice>
    <mc:Fallback>
      <p:transition spd="slow" advTm="339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Slide Background">
            <a:extLst>
              <a:ext uri="{FF2B5EF4-FFF2-40B4-BE49-F238E27FC236}">
                <a16:creationId xmlns:a16="http://schemas.microsoft.com/office/drawing/2014/main" id="{B210AC1D-4063-4C6E-9528-FA9C4C0C18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9">
            <a:extLst>
              <a:ext uri="{FF2B5EF4-FFF2-40B4-BE49-F238E27FC236}">
                <a16:creationId xmlns:a16="http://schemas.microsoft.com/office/drawing/2014/main" id="{02F8C595-E68C-4306-AED8-DC7826A0A5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416414" cy="6858000"/>
          </a:xfrm>
          <a:prstGeom prst="rect">
            <a:avLst/>
          </a:prstGeom>
          <a:ln>
            <a:noFill/>
          </a:ln>
          <a:effectLst>
            <a:outerShdw blurRad="889000" dist="406400" dir="21540000" sx="90000" sy="90000" algn="t" rotWithShape="0">
              <a:srgbClr val="000000">
                <a:alpha val="2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CAF441-E427-10E9-5E4C-54C8CA3538EF}"/>
              </a:ext>
            </a:extLst>
          </p:cNvPr>
          <p:cNvSpPr txBox="1"/>
          <p:nvPr/>
        </p:nvSpPr>
        <p:spPr>
          <a:xfrm>
            <a:off x="6817135" y="1649845"/>
            <a:ext cx="4156512" cy="17082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4" name="Picture 3" descr="A stone path with trees on the side&#10;&#10;Description automatically generated">
            <a:extLst>
              <a:ext uri="{FF2B5EF4-FFF2-40B4-BE49-F238E27FC236}">
                <a16:creationId xmlns:a16="http://schemas.microsoft.com/office/drawing/2014/main" id="{3453BB08-AFB3-BEBC-BA1B-53504DE2065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23" r="-1" b="44446"/>
          <a:stretch/>
        </p:blipFill>
        <p:spPr>
          <a:xfrm>
            <a:off x="22939" y="0"/>
            <a:ext cx="6096001" cy="685800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138D963-C940-F8A3-23E3-E054B06C9BCC}"/>
              </a:ext>
            </a:extLst>
          </p:cNvPr>
          <p:cNvSpPr txBox="1"/>
          <p:nvPr/>
        </p:nvSpPr>
        <p:spPr>
          <a:xfrm>
            <a:off x="6817135" y="2796066"/>
            <a:ext cx="4156512" cy="3769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1132FF-6A50-9012-B1E1-B8888AFFACFA}"/>
              </a:ext>
            </a:extLst>
          </p:cNvPr>
          <p:cNvSpPr txBox="1"/>
          <p:nvPr/>
        </p:nvSpPr>
        <p:spPr>
          <a:xfrm>
            <a:off x="6840688" y="6300134"/>
            <a:ext cx="54235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Critical companionship video &amp; resource guide: Facilitating career progression from person-centred practice to person centred systems: DOMAIN </a:t>
            </a:r>
            <a:r>
              <a:rPr lang="en-GB" sz="1100" b="1" kern="100"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4</a:t>
            </a:r>
            <a:r>
              <a:rPr lang="en-GB" sz="1100" b="1" kern="100">
                <a:effectLst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:EMBEDDED RESEARCH</a:t>
            </a:r>
            <a:endParaRPr lang="en-GB" sz="1100" kern="100" dirty="0">
              <a:effectLst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BB2ED3-8916-EF9D-9EFB-320474B8D635}"/>
              </a:ext>
            </a:extLst>
          </p:cNvPr>
          <p:cNvSpPr txBox="1"/>
          <p:nvPr/>
        </p:nvSpPr>
        <p:spPr>
          <a:xfrm>
            <a:off x="6817135" y="1472915"/>
            <a:ext cx="430108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Domain 4 Resources &amp;</a:t>
            </a:r>
          </a:p>
          <a:p>
            <a:r>
              <a:rPr lang="en-US" altLang="en-US" sz="3200" kern="1200"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R</a:t>
            </a: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ecommended reading</a:t>
            </a:r>
            <a:br>
              <a:rPr lang="en-US" altLang="en-US" sz="3200" kern="1200"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</a:br>
            <a:r>
              <a:rPr lang="en-US" altLang="en-US" sz="3200" kern="1200"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Main CC Frameworks &amp; R</a:t>
            </a:r>
            <a:r>
              <a:rPr lang="en-US" altLang="en-US" sz="3200">
                <a:effectLst>
                  <a:outerShdw blurRad="38100" dist="38100" dir="2700000" algn="tl">
                    <a:srgbClr val="C0C0C0"/>
                  </a:outerShdw>
                </a:effectLst>
                <a:latin typeface="Calibri Light" panose="020F0302020204030204" pitchFamily="34" charset="0"/>
                <a:ea typeface="+mj-ea"/>
                <a:cs typeface="Calibri Light" panose="020F0302020204030204" pitchFamily="34" charset="0"/>
              </a:rPr>
              <a:t>eferences</a:t>
            </a:r>
            <a:endParaRPr lang="en-US" sz="32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20982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</TotalTime>
  <Words>87</Words>
  <Application>Microsoft Office PowerPoint</Application>
  <PresentationFormat>Widescreen</PresentationFormat>
  <Paragraphs>8</Paragraphs>
  <Slides>2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Aptos</vt:lpstr>
      <vt:lpstr>Aptos Display</vt:lpstr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Angie Titchen</dc:creator>
  <cp:lastModifiedBy>Kim</cp:lastModifiedBy>
  <cp:revision>3</cp:revision>
  <dcterms:created xsi:type="dcterms:W3CDTF">2024-04-15T13:18:38Z</dcterms:created>
  <dcterms:modified xsi:type="dcterms:W3CDTF">2024-04-21T14:53:00Z</dcterms:modified>
</cp:coreProperties>
</file>