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29879925" cy="41543288"/>
  <p:notesSz cx="6858000" cy="9144000"/>
  <p:defaultTextStyle>
    <a:defPPr>
      <a:defRPr lang="en-US"/>
    </a:defPPr>
    <a:lvl1pPr marL="0" algn="l" defTabSz="3428268" rtl="0" eaLnBrk="1" latinLnBrk="0" hangingPunct="1">
      <a:defRPr sz="6749" kern="1200">
        <a:solidFill>
          <a:schemeClr val="tx1"/>
        </a:solidFill>
        <a:latin typeface="+mn-lt"/>
        <a:ea typeface="+mn-ea"/>
        <a:cs typeface="+mn-cs"/>
      </a:defRPr>
    </a:lvl1pPr>
    <a:lvl2pPr marL="1714134" algn="l" defTabSz="3428268" rtl="0" eaLnBrk="1" latinLnBrk="0" hangingPunct="1">
      <a:defRPr sz="6749" kern="1200">
        <a:solidFill>
          <a:schemeClr val="tx1"/>
        </a:solidFill>
        <a:latin typeface="+mn-lt"/>
        <a:ea typeface="+mn-ea"/>
        <a:cs typeface="+mn-cs"/>
      </a:defRPr>
    </a:lvl2pPr>
    <a:lvl3pPr marL="3428268" algn="l" defTabSz="3428268" rtl="0" eaLnBrk="1" latinLnBrk="0" hangingPunct="1">
      <a:defRPr sz="6749" kern="1200">
        <a:solidFill>
          <a:schemeClr val="tx1"/>
        </a:solidFill>
        <a:latin typeface="+mn-lt"/>
        <a:ea typeface="+mn-ea"/>
        <a:cs typeface="+mn-cs"/>
      </a:defRPr>
    </a:lvl3pPr>
    <a:lvl4pPr marL="5142403" algn="l" defTabSz="3428268" rtl="0" eaLnBrk="1" latinLnBrk="0" hangingPunct="1">
      <a:defRPr sz="6749" kern="1200">
        <a:solidFill>
          <a:schemeClr val="tx1"/>
        </a:solidFill>
        <a:latin typeface="+mn-lt"/>
        <a:ea typeface="+mn-ea"/>
        <a:cs typeface="+mn-cs"/>
      </a:defRPr>
    </a:lvl4pPr>
    <a:lvl5pPr marL="6856537" algn="l" defTabSz="3428268" rtl="0" eaLnBrk="1" latinLnBrk="0" hangingPunct="1">
      <a:defRPr sz="6749" kern="1200">
        <a:solidFill>
          <a:schemeClr val="tx1"/>
        </a:solidFill>
        <a:latin typeface="+mn-lt"/>
        <a:ea typeface="+mn-ea"/>
        <a:cs typeface="+mn-cs"/>
      </a:defRPr>
    </a:lvl5pPr>
    <a:lvl6pPr marL="8570671" algn="l" defTabSz="3428268" rtl="0" eaLnBrk="1" latinLnBrk="0" hangingPunct="1">
      <a:defRPr sz="6749" kern="1200">
        <a:solidFill>
          <a:schemeClr val="tx1"/>
        </a:solidFill>
        <a:latin typeface="+mn-lt"/>
        <a:ea typeface="+mn-ea"/>
        <a:cs typeface="+mn-cs"/>
      </a:defRPr>
    </a:lvl6pPr>
    <a:lvl7pPr marL="10284805" algn="l" defTabSz="3428268" rtl="0" eaLnBrk="1" latinLnBrk="0" hangingPunct="1">
      <a:defRPr sz="6749" kern="1200">
        <a:solidFill>
          <a:schemeClr val="tx1"/>
        </a:solidFill>
        <a:latin typeface="+mn-lt"/>
        <a:ea typeface="+mn-ea"/>
        <a:cs typeface="+mn-cs"/>
      </a:defRPr>
    </a:lvl7pPr>
    <a:lvl8pPr marL="11998940" algn="l" defTabSz="3428268" rtl="0" eaLnBrk="1" latinLnBrk="0" hangingPunct="1">
      <a:defRPr sz="6749" kern="1200">
        <a:solidFill>
          <a:schemeClr val="tx1"/>
        </a:solidFill>
        <a:latin typeface="+mn-lt"/>
        <a:ea typeface="+mn-ea"/>
        <a:cs typeface="+mn-cs"/>
      </a:defRPr>
    </a:lvl8pPr>
    <a:lvl9pPr marL="13713074" algn="l" defTabSz="3428268" rtl="0" eaLnBrk="1" latinLnBrk="0" hangingPunct="1">
      <a:defRPr sz="674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E39"/>
    <a:srgbClr val="33CC33"/>
    <a:srgbClr val="0099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0566" autoAdjust="0"/>
  </p:normalViewPr>
  <p:slideViewPr>
    <p:cSldViewPr snapToGrid="0">
      <p:cViewPr>
        <p:scale>
          <a:sx n="84" d="100"/>
          <a:sy n="84" d="100"/>
        </p:scale>
        <p:origin x="-3666" y="-861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274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A0F4A1-A07A-4881-9360-81FD164D8D2D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A83EB0B-2B92-4B7E-96F4-2D4965A32C34}">
      <dgm:prSet phldrT="[Text]"/>
      <dgm:spPr>
        <a:ln>
          <a:solidFill>
            <a:srgbClr val="007E39"/>
          </a:solidFill>
        </a:ln>
      </dgm:spPr>
      <dgm:t>
        <a:bodyPr/>
        <a:lstStyle/>
        <a:p>
          <a:r>
            <a:rPr lang="en-GB" dirty="0" smtClean="0"/>
            <a:t>GP/PIP</a:t>
          </a:r>
          <a:endParaRPr lang="en-GB" dirty="0"/>
        </a:p>
      </dgm:t>
    </dgm:pt>
    <dgm:pt modelId="{8F30D00F-7445-43CF-9D64-D3AAF7C2522C}" type="parTrans" cxnId="{627AF881-20F7-4E42-86DB-402FDFC8E858}">
      <dgm:prSet/>
      <dgm:spPr/>
      <dgm:t>
        <a:bodyPr/>
        <a:lstStyle/>
        <a:p>
          <a:endParaRPr lang="en-GB"/>
        </a:p>
      </dgm:t>
    </dgm:pt>
    <dgm:pt modelId="{44FA29F6-DC8B-4291-A372-8525E7B811CF}" type="sibTrans" cxnId="{627AF881-20F7-4E42-86DB-402FDFC8E858}">
      <dgm:prSet/>
      <dgm:spPr/>
      <dgm:t>
        <a:bodyPr/>
        <a:lstStyle/>
        <a:p>
          <a:endParaRPr lang="en-GB"/>
        </a:p>
      </dgm:t>
    </dgm:pt>
    <dgm:pt modelId="{6CE30D17-EE08-4CDA-BA7C-77CFBAF600FA}">
      <dgm:prSet phldrT="[Text]"/>
      <dgm:spPr/>
      <dgm:t>
        <a:bodyPr/>
        <a:lstStyle/>
        <a:p>
          <a:r>
            <a:rPr lang="en-GB" dirty="0" smtClean="0"/>
            <a:t>Registered PIP</a:t>
          </a:r>
          <a:endParaRPr lang="en-GB" dirty="0"/>
        </a:p>
      </dgm:t>
    </dgm:pt>
    <dgm:pt modelId="{0828CD83-C9B1-426C-B602-37B9F1ECD3BB}" type="parTrans" cxnId="{75AFE9CE-E1DD-4632-AA79-9B23DEB30823}">
      <dgm:prSet/>
      <dgm:spPr/>
      <dgm:t>
        <a:bodyPr/>
        <a:lstStyle/>
        <a:p>
          <a:endParaRPr lang="en-GB"/>
        </a:p>
      </dgm:t>
    </dgm:pt>
    <dgm:pt modelId="{46D70B19-47EB-4571-AF8A-D47E1BCF244D}" type="sibTrans" cxnId="{75AFE9CE-E1DD-4632-AA79-9B23DEB30823}">
      <dgm:prSet/>
      <dgm:spPr/>
      <dgm:t>
        <a:bodyPr/>
        <a:lstStyle/>
        <a:p>
          <a:endParaRPr lang="en-GB"/>
        </a:p>
      </dgm:t>
    </dgm:pt>
    <dgm:pt modelId="{31EE2C1C-EAE6-493E-B682-9431FA997E21}">
      <dgm:prSet phldrT="[Text]"/>
      <dgm:spPr/>
      <dgm:t>
        <a:bodyPr/>
        <a:lstStyle/>
        <a:p>
          <a:r>
            <a:rPr lang="en-GB" dirty="0" smtClean="0"/>
            <a:t>Trained and competent</a:t>
          </a:r>
          <a:endParaRPr lang="en-GB" dirty="0"/>
        </a:p>
      </dgm:t>
    </dgm:pt>
    <dgm:pt modelId="{810E19D7-02BC-423F-A6C3-01616167967B}" type="parTrans" cxnId="{8DC09742-8BBC-4A66-A03A-DF4A2B5CF06C}">
      <dgm:prSet/>
      <dgm:spPr/>
      <dgm:t>
        <a:bodyPr/>
        <a:lstStyle/>
        <a:p>
          <a:endParaRPr lang="en-GB"/>
        </a:p>
      </dgm:t>
    </dgm:pt>
    <dgm:pt modelId="{218B4E80-3BA4-465B-BEB9-0129C86B119A}" type="sibTrans" cxnId="{8DC09742-8BBC-4A66-A03A-DF4A2B5CF06C}">
      <dgm:prSet/>
      <dgm:spPr/>
      <dgm:t>
        <a:bodyPr/>
        <a:lstStyle/>
        <a:p>
          <a:endParaRPr lang="en-GB"/>
        </a:p>
      </dgm:t>
    </dgm:pt>
    <dgm:pt modelId="{93AD634E-02AB-4A78-B9CA-1E0736BB6F13}">
      <dgm:prSet phldrT="[Text]"/>
      <dgm:spPr>
        <a:ln>
          <a:solidFill>
            <a:srgbClr val="007E39"/>
          </a:solidFill>
        </a:ln>
      </dgm:spPr>
      <dgm:t>
        <a:bodyPr/>
        <a:lstStyle/>
        <a:p>
          <a:r>
            <a:rPr lang="en-GB" dirty="0" smtClean="0"/>
            <a:t>CH (s)</a:t>
          </a:r>
          <a:endParaRPr lang="en-GB" dirty="0"/>
        </a:p>
      </dgm:t>
    </dgm:pt>
    <dgm:pt modelId="{17C688C2-DA3E-46F8-9E55-D44F5C249756}" type="parTrans" cxnId="{A4C58CB7-130B-4EC3-9A1C-9C903B735334}">
      <dgm:prSet/>
      <dgm:spPr/>
      <dgm:t>
        <a:bodyPr/>
        <a:lstStyle/>
        <a:p>
          <a:endParaRPr lang="en-GB"/>
        </a:p>
      </dgm:t>
    </dgm:pt>
    <dgm:pt modelId="{226033FE-2EB0-4195-A7EF-6672F7822F8E}" type="sibTrans" cxnId="{A4C58CB7-130B-4EC3-9A1C-9C903B735334}">
      <dgm:prSet/>
      <dgm:spPr/>
      <dgm:t>
        <a:bodyPr/>
        <a:lstStyle/>
        <a:p>
          <a:endParaRPr lang="en-GB"/>
        </a:p>
      </dgm:t>
    </dgm:pt>
    <dgm:pt modelId="{CCC66633-0B99-49BA-926F-7D32AE0EC863}">
      <dgm:prSet phldrT="[Text]"/>
      <dgm:spPr/>
      <dgm:t>
        <a:bodyPr/>
        <a:lstStyle/>
        <a:p>
          <a:r>
            <a:rPr lang="en-GB" dirty="0" smtClean="0"/>
            <a:t>Working with GP</a:t>
          </a:r>
          <a:endParaRPr lang="en-GB" dirty="0"/>
        </a:p>
      </dgm:t>
    </dgm:pt>
    <dgm:pt modelId="{093A371F-6BC0-46AF-A719-27FBCDE53A51}" type="parTrans" cxnId="{DD416B7D-BDA7-4C7E-8FFE-58C96628EAC7}">
      <dgm:prSet/>
      <dgm:spPr/>
      <dgm:t>
        <a:bodyPr/>
        <a:lstStyle/>
        <a:p>
          <a:endParaRPr lang="en-GB"/>
        </a:p>
      </dgm:t>
    </dgm:pt>
    <dgm:pt modelId="{F4D99618-98DB-4F11-B33F-AC8F143F71D0}" type="sibTrans" cxnId="{DD416B7D-BDA7-4C7E-8FFE-58C96628EAC7}">
      <dgm:prSet/>
      <dgm:spPr/>
      <dgm:t>
        <a:bodyPr/>
        <a:lstStyle/>
        <a:p>
          <a:endParaRPr lang="en-GB"/>
        </a:p>
      </dgm:t>
    </dgm:pt>
    <dgm:pt modelId="{EA88FDCB-9812-489D-8205-63902190EE38}">
      <dgm:prSet phldrT="[Text]"/>
      <dgm:spPr>
        <a:ln>
          <a:solidFill>
            <a:srgbClr val="007E39"/>
          </a:solidFill>
        </a:ln>
      </dgm:spPr>
      <dgm:t>
        <a:bodyPr/>
        <a:lstStyle/>
        <a:p>
          <a:r>
            <a:rPr lang="en-GB" dirty="0" smtClean="0"/>
            <a:t>10</a:t>
          </a:r>
        </a:p>
        <a:p>
          <a:r>
            <a:rPr lang="en-GB" dirty="0" smtClean="0"/>
            <a:t> residents </a:t>
          </a:r>
          <a:endParaRPr lang="en-GB" dirty="0"/>
        </a:p>
      </dgm:t>
    </dgm:pt>
    <dgm:pt modelId="{DEAC3343-C77C-40C3-9C0D-76E622F936E8}" type="parTrans" cxnId="{82602B4F-7143-4F16-833D-2EA3E4F98B7B}">
      <dgm:prSet/>
      <dgm:spPr/>
      <dgm:t>
        <a:bodyPr/>
        <a:lstStyle/>
        <a:p>
          <a:endParaRPr lang="en-GB"/>
        </a:p>
      </dgm:t>
    </dgm:pt>
    <dgm:pt modelId="{7B249259-E172-46FF-82FB-8B442864033C}" type="sibTrans" cxnId="{82602B4F-7143-4F16-833D-2EA3E4F98B7B}">
      <dgm:prSet/>
      <dgm:spPr/>
      <dgm:t>
        <a:bodyPr/>
        <a:lstStyle/>
        <a:p>
          <a:endParaRPr lang="en-GB"/>
        </a:p>
      </dgm:t>
    </dgm:pt>
    <dgm:pt modelId="{2F91C135-C7E6-4381-AED1-05BC1934DD17}">
      <dgm:prSet phldrT="[Text]"/>
      <dgm:spPr/>
      <dgm:t>
        <a:bodyPr/>
        <a:lstStyle/>
        <a:p>
          <a:r>
            <a:rPr lang="en-GB" dirty="0" smtClean="0"/>
            <a:t>65 years and older</a:t>
          </a:r>
          <a:endParaRPr lang="en-GB" dirty="0"/>
        </a:p>
      </dgm:t>
    </dgm:pt>
    <dgm:pt modelId="{BAAF1E95-42A1-4032-B853-08D824C04693}" type="parTrans" cxnId="{2C2462C0-4158-4E2B-81F7-16BE2438D69A}">
      <dgm:prSet/>
      <dgm:spPr/>
      <dgm:t>
        <a:bodyPr/>
        <a:lstStyle/>
        <a:p>
          <a:endParaRPr lang="en-GB"/>
        </a:p>
      </dgm:t>
    </dgm:pt>
    <dgm:pt modelId="{B414931E-74B4-4FE1-82AF-CE17FE2E6452}" type="sibTrans" cxnId="{2C2462C0-4158-4E2B-81F7-16BE2438D69A}">
      <dgm:prSet/>
      <dgm:spPr/>
      <dgm:t>
        <a:bodyPr/>
        <a:lstStyle/>
        <a:p>
          <a:endParaRPr lang="en-GB"/>
        </a:p>
      </dgm:t>
    </dgm:pt>
    <dgm:pt modelId="{F8D1097E-3E01-4871-91C3-2136C15E54E8}">
      <dgm:prSet phldrT="[Text]"/>
      <dgm:spPr/>
      <dgm:t>
        <a:bodyPr/>
        <a:lstStyle/>
        <a:p>
          <a:r>
            <a:rPr lang="en-GB" dirty="0" smtClean="0"/>
            <a:t>At least one regular med </a:t>
          </a:r>
          <a:endParaRPr lang="en-GB" dirty="0"/>
        </a:p>
      </dgm:t>
    </dgm:pt>
    <dgm:pt modelId="{34DD8EC3-D727-4C5E-B9A2-57A4D5B7AE0A}" type="parTrans" cxnId="{F7BFA8AB-4990-48DD-990B-3DA992994E38}">
      <dgm:prSet/>
      <dgm:spPr/>
      <dgm:t>
        <a:bodyPr/>
        <a:lstStyle/>
        <a:p>
          <a:endParaRPr lang="en-GB"/>
        </a:p>
      </dgm:t>
    </dgm:pt>
    <dgm:pt modelId="{F4723949-B61A-493A-8C94-426949F3F5D0}" type="sibTrans" cxnId="{F7BFA8AB-4990-48DD-990B-3DA992994E38}">
      <dgm:prSet/>
      <dgm:spPr/>
      <dgm:t>
        <a:bodyPr/>
        <a:lstStyle/>
        <a:p>
          <a:endParaRPr lang="en-GB"/>
        </a:p>
      </dgm:t>
    </dgm:pt>
    <dgm:pt modelId="{16300E13-1BA7-4D75-864A-B9CB7472702A}">
      <dgm:prSet phldrT="[Text]"/>
      <dgm:spPr/>
      <dgm:t>
        <a:bodyPr/>
        <a:lstStyle/>
        <a:p>
          <a:r>
            <a:rPr lang="en-GB" dirty="0" smtClean="0"/>
            <a:t>16 hours per month </a:t>
          </a:r>
          <a:endParaRPr lang="en-GB" dirty="0"/>
        </a:p>
      </dgm:t>
    </dgm:pt>
    <dgm:pt modelId="{8A5D53BA-1597-4ED7-AA23-184B92E2815D}" type="parTrans" cxnId="{330CA4C7-3EAA-4A93-AC9D-75C2C4337817}">
      <dgm:prSet/>
      <dgm:spPr/>
      <dgm:t>
        <a:bodyPr/>
        <a:lstStyle/>
        <a:p>
          <a:endParaRPr lang="en-GB"/>
        </a:p>
      </dgm:t>
    </dgm:pt>
    <dgm:pt modelId="{3547186F-C53C-445E-A797-60A06F8BACE6}" type="sibTrans" cxnId="{330CA4C7-3EAA-4A93-AC9D-75C2C4337817}">
      <dgm:prSet/>
      <dgm:spPr/>
      <dgm:t>
        <a:bodyPr/>
        <a:lstStyle/>
        <a:p>
          <a:endParaRPr lang="en-GB"/>
        </a:p>
      </dgm:t>
    </dgm:pt>
    <dgm:pt modelId="{67989F56-2888-4908-B2BE-BEFE4D270F08}">
      <dgm:prSet phldrT="[Text]"/>
      <dgm:spPr/>
      <dgm:t>
        <a:bodyPr/>
        <a:lstStyle/>
        <a:p>
          <a:r>
            <a:rPr lang="en-GB" dirty="0" smtClean="0"/>
            <a:t>Not end of life</a:t>
          </a:r>
          <a:endParaRPr lang="en-GB" dirty="0"/>
        </a:p>
      </dgm:t>
    </dgm:pt>
    <dgm:pt modelId="{11B82350-D27C-4589-92D8-A69E3EFE080D}" type="parTrans" cxnId="{D8DCF209-5187-4B4F-A2DD-2207652B6F36}">
      <dgm:prSet/>
      <dgm:spPr/>
      <dgm:t>
        <a:bodyPr/>
        <a:lstStyle/>
        <a:p>
          <a:endParaRPr lang="en-GB"/>
        </a:p>
      </dgm:t>
    </dgm:pt>
    <dgm:pt modelId="{1833A771-F63F-4428-859A-568498A1A11D}" type="sibTrans" cxnId="{D8DCF209-5187-4B4F-A2DD-2207652B6F36}">
      <dgm:prSet/>
      <dgm:spPr/>
      <dgm:t>
        <a:bodyPr/>
        <a:lstStyle/>
        <a:p>
          <a:endParaRPr lang="en-GB"/>
        </a:p>
      </dgm:t>
    </dgm:pt>
    <dgm:pt modelId="{69928178-41FA-4E3A-BD32-7EC3CA7727D8}" type="pres">
      <dgm:prSet presAssocID="{00A0F4A1-A07A-4881-9360-81FD164D8D2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04A7B19-832E-457E-A18E-5129E0EDB33A}" type="pres">
      <dgm:prSet presAssocID="{1A83EB0B-2B92-4B7E-96F4-2D4965A32C34}" presName="circle1" presStyleLbl="node1" presStyleIdx="0" presStyleCnt="3" custLinFactNeighborX="-2072" custLinFactNeighborY="747"/>
      <dgm:spPr>
        <a:solidFill>
          <a:srgbClr val="33CC33"/>
        </a:solidFill>
      </dgm:spPr>
      <dgm:t>
        <a:bodyPr/>
        <a:lstStyle/>
        <a:p>
          <a:endParaRPr lang="en-GB"/>
        </a:p>
      </dgm:t>
    </dgm:pt>
    <dgm:pt modelId="{3DC53609-30B3-4BAB-B963-103A1926B9C8}" type="pres">
      <dgm:prSet presAssocID="{1A83EB0B-2B92-4B7E-96F4-2D4965A32C34}" presName="space" presStyleCnt="0"/>
      <dgm:spPr/>
    </dgm:pt>
    <dgm:pt modelId="{2A024602-A86B-45A2-8BA8-22D4FE975135}" type="pres">
      <dgm:prSet presAssocID="{1A83EB0B-2B92-4B7E-96F4-2D4965A32C34}" presName="rect1" presStyleLbl="alignAcc1" presStyleIdx="0" presStyleCnt="3" custScaleX="107064" custScaleY="98367" custLinFactNeighborX="2579" custLinFactNeighborY="-2461"/>
      <dgm:spPr/>
      <dgm:t>
        <a:bodyPr/>
        <a:lstStyle/>
        <a:p>
          <a:endParaRPr lang="en-GB"/>
        </a:p>
      </dgm:t>
    </dgm:pt>
    <dgm:pt modelId="{883E3DDB-ED8C-455E-8B8A-174D27D373AA}" type="pres">
      <dgm:prSet presAssocID="{93AD634E-02AB-4A78-B9CA-1E0736BB6F13}" presName="vertSpace2" presStyleLbl="node1" presStyleIdx="0" presStyleCnt="3"/>
      <dgm:spPr/>
    </dgm:pt>
    <dgm:pt modelId="{893DDF41-A7AA-419B-8012-F655A5775CBA}" type="pres">
      <dgm:prSet presAssocID="{93AD634E-02AB-4A78-B9CA-1E0736BB6F13}" presName="circle2" presStyleLbl="node1" presStyleIdx="1" presStyleCnt="3"/>
      <dgm:spPr>
        <a:solidFill>
          <a:srgbClr val="33CC33"/>
        </a:solidFill>
      </dgm:spPr>
      <dgm:t>
        <a:bodyPr/>
        <a:lstStyle/>
        <a:p>
          <a:endParaRPr lang="en-GB"/>
        </a:p>
      </dgm:t>
    </dgm:pt>
    <dgm:pt modelId="{81DB3300-AB43-4825-BD0E-DFFAAC682563}" type="pres">
      <dgm:prSet presAssocID="{93AD634E-02AB-4A78-B9CA-1E0736BB6F13}" presName="rect2" presStyleLbl="alignAcc1" presStyleIdx="1" presStyleCnt="3" custScaleX="105091" custScaleY="103661" custLinFactNeighborX="4100" custLinFactNeighborY="13362"/>
      <dgm:spPr/>
      <dgm:t>
        <a:bodyPr/>
        <a:lstStyle/>
        <a:p>
          <a:endParaRPr lang="en-GB"/>
        </a:p>
      </dgm:t>
    </dgm:pt>
    <dgm:pt modelId="{98B4C043-6AD7-43D4-AAFE-C0B32F164C19}" type="pres">
      <dgm:prSet presAssocID="{EA88FDCB-9812-489D-8205-63902190EE38}" presName="vertSpace3" presStyleLbl="node1" presStyleIdx="1" presStyleCnt="3"/>
      <dgm:spPr/>
    </dgm:pt>
    <dgm:pt modelId="{D467F689-0D4E-49D9-8982-BE5A3AED51BB}" type="pres">
      <dgm:prSet presAssocID="{EA88FDCB-9812-489D-8205-63902190EE38}" presName="circle3" presStyleLbl="node1" presStyleIdx="2" presStyleCnt="3"/>
      <dgm:spPr>
        <a:solidFill>
          <a:srgbClr val="33CC33"/>
        </a:solidFill>
      </dgm:spPr>
      <dgm:t>
        <a:bodyPr/>
        <a:lstStyle/>
        <a:p>
          <a:endParaRPr lang="en-GB"/>
        </a:p>
      </dgm:t>
    </dgm:pt>
    <dgm:pt modelId="{B268AF2B-E6CB-4319-AF6C-7425FF7A685C}" type="pres">
      <dgm:prSet presAssocID="{EA88FDCB-9812-489D-8205-63902190EE38}" presName="rect3" presStyleLbl="alignAcc1" presStyleIdx="2" presStyleCnt="3" custScaleX="105244" custScaleY="119402" custLinFactNeighborX="2010" custLinFactNeighborY="35971"/>
      <dgm:spPr/>
      <dgm:t>
        <a:bodyPr/>
        <a:lstStyle/>
        <a:p>
          <a:endParaRPr lang="en-GB"/>
        </a:p>
      </dgm:t>
    </dgm:pt>
    <dgm:pt modelId="{1C4CF488-21E2-4C6D-A5C9-1A8EA90AD17A}" type="pres">
      <dgm:prSet presAssocID="{1A83EB0B-2B92-4B7E-96F4-2D4965A32C34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03E3448-5710-423B-9DCE-E24927DC2381}" type="pres">
      <dgm:prSet presAssocID="{1A83EB0B-2B92-4B7E-96F4-2D4965A32C34}" presName="rect1ChTx" presStyleLbl="alignAcc1" presStyleIdx="2" presStyleCnt="3" custScaleX="126911" custLinFactNeighborX="-5753" custLinFactNeighborY="171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4207881-462F-4561-ACBF-DEFDCAD0EA12}" type="pres">
      <dgm:prSet presAssocID="{93AD634E-02AB-4A78-B9CA-1E0736BB6F13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05653D5-FD54-42BF-A63A-BF6DADDB80E9}" type="pres">
      <dgm:prSet presAssocID="{93AD634E-02AB-4A78-B9CA-1E0736BB6F13}" presName="rect2ChTx" presStyleLbl="alignAcc1" presStyleIdx="2" presStyleCnt="3" custScaleX="133705" custScaleY="64892" custLinFactNeighborX="-4799" custLinFactNeighborY="932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E9E54DE-2EF8-4DF6-A7EA-A9096EE89BD1}" type="pres">
      <dgm:prSet presAssocID="{EA88FDCB-9812-489D-8205-63902190EE38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839E841-C452-40E9-B764-22ABC6E43371}" type="pres">
      <dgm:prSet presAssocID="{EA88FDCB-9812-489D-8205-63902190EE38}" presName="rect3ChTx" presStyleLbl="alignAcc1" presStyleIdx="2" presStyleCnt="3" custScaleX="137058" custLinFactNeighborX="-2347" custLinFactNeighborY="1533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C2462C0-4158-4E2B-81F7-16BE2438D69A}" srcId="{EA88FDCB-9812-489D-8205-63902190EE38}" destId="{2F91C135-C7E6-4381-AED1-05BC1934DD17}" srcOrd="0" destOrd="0" parTransId="{BAAF1E95-42A1-4032-B853-08D824C04693}" sibTransId="{B414931E-74B4-4FE1-82AF-CE17FE2E6452}"/>
    <dgm:cxn modelId="{EBD79F8A-410B-45F0-946E-189D64CA899A}" type="presOf" srcId="{CCC66633-0B99-49BA-926F-7D32AE0EC863}" destId="{505653D5-FD54-42BF-A63A-BF6DADDB80E9}" srcOrd="0" destOrd="0" presId="urn:microsoft.com/office/officeart/2005/8/layout/target3"/>
    <dgm:cxn modelId="{8DC09742-8BBC-4A66-A03A-DF4A2B5CF06C}" srcId="{1A83EB0B-2B92-4B7E-96F4-2D4965A32C34}" destId="{31EE2C1C-EAE6-493E-B682-9431FA997E21}" srcOrd="1" destOrd="0" parTransId="{810E19D7-02BC-423F-A6C3-01616167967B}" sibTransId="{218B4E80-3BA4-465B-BEB9-0129C86B119A}"/>
    <dgm:cxn modelId="{39DCB6CF-08A5-4871-9E49-E76F446E0D5F}" type="presOf" srcId="{93AD634E-02AB-4A78-B9CA-1E0736BB6F13}" destId="{81DB3300-AB43-4825-BD0E-DFFAAC682563}" srcOrd="0" destOrd="0" presId="urn:microsoft.com/office/officeart/2005/8/layout/target3"/>
    <dgm:cxn modelId="{C4553E1C-8357-4700-8E52-F3FA9BDC7CD7}" type="presOf" srcId="{93AD634E-02AB-4A78-B9CA-1E0736BB6F13}" destId="{54207881-462F-4561-ACBF-DEFDCAD0EA12}" srcOrd="1" destOrd="0" presId="urn:microsoft.com/office/officeart/2005/8/layout/target3"/>
    <dgm:cxn modelId="{D8DCF209-5187-4B4F-A2DD-2207652B6F36}" srcId="{EA88FDCB-9812-489D-8205-63902190EE38}" destId="{67989F56-2888-4908-B2BE-BEFE4D270F08}" srcOrd="2" destOrd="0" parTransId="{11B82350-D27C-4589-92D8-A69E3EFE080D}" sibTransId="{1833A771-F63F-4428-859A-568498A1A11D}"/>
    <dgm:cxn modelId="{F85B376A-0857-49F0-9738-5CBB7214FFCA}" type="presOf" srcId="{31EE2C1C-EAE6-493E-B682-9431FA997E21}" destId="{E03E3448-5710-423B-9DCE-E24927DC2381}" srcOrd="0" destOrd="1" presId="urn:microsoft.com/office/officeart/2005/8/layout/target3"/>
    <dgm:cxn modelId="{0EACE4C3-116A-4952-9651-7C465823F9D4}" type="presOf" srcId="{1A83EB0B-2B92-4B7E-96F4-2D4965A32C34}" destId="{1C4CF488-21E2-4C6D-A5C9-1A8EA90AD17A}" srcOrd="1" destOrd="0" presId="urn:microsoft.com/office/officeart/2005/8/layout/target3"/>
    <dgm:cxn modelId="{06DE5146-977C-4A43-AD57-B7765D02C91C}" type="presOf" srcId="{2F91C135-C7E6-4381-AED1-05BC1934DD17}" destId="{3839E841-C452-40E9-B764-22ABC6E43371}" srcOrd="0" destOrd="0" presId="urn:microsoft.com/office/officeart/2005/8/layout/target3"/>
    <dgm:cxn modelId="{75AFE9CE-E1DD-4632-AA79-9B23DEB30823}" srcId="{1A83EB0B-2B92-4B7E-96F4-2D4965A32C34}" destId="{6CE30D17-EE08-4CDA-BA7C-77CFBAF600FA}" srcOrd="0" destOrd="0" parTransId="{0828CD83-C9B1-426C-B602-37B9F1ECD3BB}" sibTransId="{46D70B19-47EB-4571-AF8A-D47E1BCF244D}"/>
    <dgm:cxn modelId="{A4C58CB7-130B-4EC3-9A1C-9C903B735334}" srcId="{00A0F4A1-A07A-4881-9360-81FD164D8D2D}" destId="{93AD634E-02AB-4A78-B9CA-1E0736BB6F13}" srcOrd="1" destOrd="0" parTransId="{17C688C2-DA3E-46F8-9E55-D44F5C249756}" sibTransId="{226033FE-2EB0-4195-A7EF-6672F7822F8E}"/>
    <dgm:cxn modelId="{C45FA627-33E3-465F-BFF4-C258F0E9532A}" type="presOf" srcId="{67989F56-2888-4908-B2BE-BEFE4D270F08}" destId="{3839E841-C452-40E9-B764-22ABC6E43371}" srcOrd="0" destOrd="2" presId="urn:microsoft.com/office/officeart/2005/8/layout/target3"/>
    <dgm:cxn modelId="{627AF881-20F7-4E42-86DB-402FDFC8E858}" srcId="{00A0F4A1-A07A-4881-9360-81FD164D8D2D}" destId="{1A83EB0B-2B92-4B7E-96F4-2D4965A32C34}" srcOrd="0" destOrd="0" parTransId="{8F30D00F-7445-43CF-9D64-D3AAF7C2522C}" sibTransId="{44FA29F6-DC8B-4291-A372-8525E7B811CF}"/>
    <dgm:cxn modelId="{82602B4F-7143-4F16-833D-2EA3E4F98B7B}" srcId="{00A0F4A1-A07A-4881-9360-81FD164D8D2D}" destId="{EA88FDCB-9812-489D-8205-63902190EE38}" srcOrd="2" destOrd="0" parTransId="{DEAC3343-C77C-40C3-9C0D-76E622F936E8}" sibTransId="{7B249259-E172-46FF-82FB-8B442864033C}"/>
    <dgm:cxn modelId="{330CA4C7-3EAA-4A93-AC9D-75C2C4337817}" srcId="{1A83EB0B-2B92-4B7E-96F4-2D4965A32C34}" destId="{16300E13-1BA7-4D75-864A-B9CB7472702A}" srcOrd="2" destOrd="0" parTransId="{8A5D53BA-1597-4ED7-AA23-184B92E2815D}" sibTransId="{3547186F-C53C-445E-A797-60A06F8BACE6}"/>
    <dgm:cxn modelId="{ADB5AB53-2316-4897-A961-9858D980C3D5}" type="presOf" srcId="{1A83EB0B-2B92-4B7E-96F4-2D4965A32C34}" destId="{2A024602-A86B-45A2-8BA8-22D4FE975135}" srcOrd="0" destOrd="0" presId="urn:microsoft.com/office/officeart/2005/8/layout/target3"/>
    <dgm:cxn modelId="{C1A690A4-ED70-4AB8-BF4D-CA6634AA26F9}" type="presOf" srcId="{00A0F4A1-A07A-4881-9360-81FD164D8D2D}" destId="{69928178-41FA-4E3A-BD32-7EC3CA7727D8}" srcOrd="0" destOrd="0" presId="urn:microsoft.com/office/officeart/2005/8/layout/target3"/>
    <dgm:cxn modelId="{6A9ACA17-BB1E-4084-8DC8-DC380EA509BC}" type="presOf" srcId="{EA88FDCB-9812-489D-8205-63902190EE38}" destId="{B268AF2B-E6CB-4319-AF6C-7425FF7A685C}" srcOrd="0" destOrd="0" presId="urn:microsoft.com/office/officeart/2005/8/layout/target3"/>
    <dgm:cxn modelId="{853133B9-6BD1-452A-84DD-87A11EF97637}" type="presOf" srcId="{6CE30D17-EE08-4CDA-BA7C-77CFBAF600FA}" destId="{E03E3448-5710-423B-9DCE-E24927DC2381}" srcOrd="0" destOrd="0" presId="urn:microsoft.com/office/officeart/2005/8/layout/target3"/>
    <dgm:cxn modelId="{3F571818-D30F-4DDE-BCF1-23D705440DB8}" type="presOf" srcId="{F8D1097E-3E01-4871-91C3-2136C15E54E8}" destId="{3839E841-C452-40E9-B764-22ABC6E43371}" srcOrd="0" destOrd="1" presId="urn:microsoft.com/office/officeart/2005/8/layout/target3"/>
    <dgm:cxn modelId="{DD416B7D-BDA7-4C7E-8FFE-58C96628EAC7}" srcId="{93AD634E-02AB-4A78-B9CA-1E0736BB6F13}" destId="{CCC66633-0B99-49BA-926F-7D32AE0EC863}" srcOrd="0" destOrd="0" parTransId="{093A371F-6BC0-46AF-A719-27FBCDE53A51}" sibTransId="{F4D99618-98DB-4F11-B33F-AC8F143F71D0}"/>
    <dgm:cxn modelId="{4FE690D2-E058-4801-97D5-BE454A67F475}" type="presOf" srcId="{EA88FDCB-9812-489D-8205-63902190EE38}" destId="{3E9E54DE-2EF8-4DF6-A7EA-A9096EE89BD1}" srcOrd="1" destOrd="0" presId="urn:microsoft.com/office/officeart/2005/8/layout/target3"/>
    <dgm:cxn modelId="{F7BFA8AB-4990-48DD-990B-3DA992994E38}" srcId="{EA88FDCB-9812-489D-8205-63902190EE38}" destId="{F8D1097E-3E01-4871-91C3-2136C15E54E8}" srcOrd="1" destOrd="0" parTransId="{34DD8EC3-D727-4C5E-B9A2-57A4D5B7AE0A}" sibTransId="{F4723949-B61A-493A-8C94-426949F3F5D0}"/>
    <dgm:cxn modelId="{10FFB878-A151-4F5C-92FE-EA811B7A2ECD}" type="presOf" srcId="{16300E13-1BA7-4D75-864A-B9CB7472702A}" destId="{E03E3448-5710-423B-9DCE-E24927DC2381}" srcOrd="0" destOrd="2" presId="urn:microsoft.com/office/officeart/2005/8/layout/target3"/>
    <dgm:cxn modelId="{2359ABEB-6AA5-417A-97CE-8F7380FAA694}" type="presParOf" srcId="{69928178-41FA-4E3A-BD32-7EC3CA7727D8}" destId="{604A7B19-832E-457E-A18E-5129E0EDB33A}" srcOrd="0" destOrd="0" presId="urn:microsoft.com/office/officeart/2005/8/layout/target3"/>
    <dgm:cxn modelId="{9097060E-F7D3-4C40-8DBC-9887E14C37DB}" type="presParOf" srcId="{69928178-41FA-4E3A-BD32-7EC3CA7727D8}" destId="{3DC53609-30B3-4BAB-B963-103A1926B9C8}" srcOrd="1" destOrd="0" presId="urn:microsoft.com/office/officeart/2005/8/layout/target3"/>
    <dgm:cxn modelId="{EC3FC1D8-E30C-44B2-87BF-799ACBEF781E}" type="presParOf" srcId="{69928178-41FA-4E3A-BD32-7EC3CA7727D8}" destId="{2A024602-A86B-45A2-8BA8-22D4FE975135}" srcOrd="2" destOrd="0" presId="urn:microsoft.com/office/officeart/2005/8/layout/target3"/>
    <dgm:cxn modelId="{A649AAC7-FBA3-49A9-9287-73CC6939D69E}" type="presParOf" srcId="{69928178-41FA-4E3A-BD32-7EC3CA7727D8}" destId="{883E3DDB-ED8C-455E-8B8A-174D27D373AA}" srcOrd="3" destOrd="0" presId="urn:microsoft.com/office/officeart/2005/8/layout/target3"/>
    <dgm:cxn modelId="{7889E1B9-A866-42F4-95F8-3E5A416EF17E}" type="presParOf" srcId="{69928178-41FA-4E3A-BD32-7EC3CA7727D8}" destId="{893DDF41-A7AA-419B-8012-F655A5775CBA}" srcOrd="4" destOrd="0" presId="urn:microsoft.com/office/officeart/2005/8/layout/target3"/>
    <dgm:cxn modelId="{D7038EA1-74EF-4C35-BCDF-D6CEB74D487F}" type="presParOf" srcId="{69928178-41FA-4E3A-BD32-7EC3CA7727D8}" destId="{81DB3300-AB43-4825-BD0E-DFFAAC682563}" srcOrd="5" destOrd="0" presId="urn:microsoft.com/office/officeart/2005/8/layout/target3"/>
    <dgm:cxn modelId="{9B98C2EE-E2C5-426D-8460-034BA98547EE}" type="presParOf" srcId="{69928178-41FA-4E3A-BD32-7EC3CA7727D8}" destId="{98B4C043-6AD7-43D4-AAFE-C0B32F164C19}" srcOrd="6" destOrd="0" presId="urn:microsoft.com/office/officeart/2005/8/layout/target3"/>
    <dgm:cxn modelId="{AF9E60D8-6418-4CCE-B5FC-1367449A6514}" type="presParOf" srcId="{69928178-41FA-4E3A-BD32-7EC3CA7727D8}" destId="{D467F689-0D4E-49D9-8982-BE5A3AED51BB}" srcOrd="7" destOrd="0" presId="urn:microsoft.com/office/officeart/2005/8/layout/target3"/>
    <dgm:cxn modelId="{7BA9C41C-9D93-4C65-A350-E4AE19ACED36}" type="presParOf" srcId="{69928178-41FA-4E3A-BD32-7EC3CA7727D8}" destId="{B268AF2B-E6CB-4319-AF6C-7425FF7A685C}" srcOrd="8" destOrd="0" presId="urn:microsoft.com/office/officeart/2005/8/layout/target3"/>
    <dgm:cxn modelId="{33B18BDF-106B-42BF-8D5C-0955BAB77628}" type="presParOf" srcId="{69928178-41FA-4E3A-BD32-7EC3CA7727D8}" destId="{1C4CF488-21E2-4C6D-A5C9-1A8EA90AD17A}" srcOrd="9" destOrd="0" presId="urn:microsoft.com/office/officeart/2005/8/layout/target3"/>
    <dgm:cxn modelId="{6138359D-7F69-4FB7-B0E8-4CB655A327ED}" type="presParOf" srcId="{69928178-41FA-4E3A-BD32-7EC3CA7727D8}" destId="{E03E3448-5710-423B-9DCE-E24927DC2381}" srcOrd="10" destOrd="0" presId="urn:microsoft.com/office/officeart/2005/8/layout/target3"/>
    <dgm:cxn modelId="{04466D62-CC6E-4B94-A562-4B795FC89CE9}" type="presParOf" srcId="{69928178-41FA-4E3A-BD32-7EC3CA7727D8}" destId="{54207881-462F-4561-ACBF-DEFDCAD0EA12}" srcOrd="11" destOrd="0" presId="urn:microsoft.com/office/officeart/2005/8/layout/target3"/>
    <dgm:cxn modelId="{7E471B7A-D295-404B-804C-6082D7A70591}" type="presParOf" srcId="{69928178-41FA-4E3A-BD32-7EC3CA7727D8}" destId="{505653D5-FD54-42BF-A63A-BF6DADDB80E9}" srcOrd="12" destOrd="0" presId="urn:microsoft.com/office/officeart/2005/8/layout/target3"/>
    <dgm:cxn modelId="{49C35A7D-EA6F-40F6-9B4D-03E1681178ED}" type="presParOf" srcId="{69928178-41FA-4E3A-BD32-7EC3CA7727D8}" destId="{3E9E54DE-2EF8-4DF6-A7EA-A9096EE89BD1}" srcOrd="13" destOrd="0" presId="urn:microsoft.com/office/officeart/2005/8/layout/target3"/>
    <dgm:cxn modelId="{1BD0AC96-13E4-47CD-B757-6DB8357087B2}" type="presParOf" srcId="{69928178-41FA-4E3A-BD32-7EC3CA7727D8}" destId="{3839E841-C452-40E9-B764-22ABC6E43371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9F4FFC2-B54A-4ED5-BE1D-895DA318AA85}" type="doc">
      <dgm:prSet loTypeId="urn:microsoft.com/office/officeart/2005/8/layout/cycle4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911C121-1E10-4DC6-B756-EEC560507316}">
      <dgm:prSet phldrT="[Text]" custT="1"/>
      <dgm:spPr>
        <a:solidFill>
          <a:srgbClr val="33CC33"/>
        </a:solidFill>
      </dgm:spPr>
      <dgm:t>
        <a:bodyPr/>
        <a:lstStyle/>
        <a:p>
          <a:r>
            <a:rPr lang="en-GB" sz="2800" dirty="0" smtClean="0"/>
            <a:t>Medication Review</a:t>
          </a:r>
        </a:p>
        <a:p>
          <a:endParaRPr lang="en-GB" sz="2800" dirty="0"/>
        </a:p>
      </dgm:t>
    </dgm:pt>
    <dgm:pt modelId="{4901E245-B30D-441B-B695-13689C2BC031}" type="parTrans" cxnId="{E050AC0D-D07C-4AE1-92FF-A12341B597BA}">
      <dgm:prSet/>
      <dgm:spPr/>
      <dgm:t>
        <a:bodyPr/>
        <a:lstStyle/>
        <a:p>
          <a:endParaRPr lang="en-GB"/>
        </a:p>
      </dgm:t>
    </dgm:pt>
    <dgm:pt modelId="{2DAAA988-EE6B-4FB3-8A24-6948851B3282}" type="sibTrans" cxnId="{E050AC0D-D07C-4AE1-92FF-A12341B597BA}">
      <dgm:prSet/>
      <dgm:spPr/>
      <dgm:t>
        <a:bodyPr/>
        <a:lstStyle/>
        <a:p>
          <a:endParaRPr lang="en-GB"/>
        </a:p>
      </dgm:t>
    </dgm:pt>
    <dgm:pt modelId="{DD696A66-0403-47F6-A4D9-2539A72737DE}">
      <dgm:prSet phldrT="[Text]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GB" dirty="0" smtClean="0"/>
            <a:t>Pharmaceutical Care Plan</a:t>
          </a:r>
          <a:endParaRPr lang="en-GB" dirty="0"/>
        </a:p>
      </dgm:t>
    </dgm:pt>
    <dgm:pt modelId="{21B71563-7271-4727-8E5C-2F1C2A8A4AFC}" type="parTrans" cxnId="{F74796D6-0390-462D-850B-1B83A650ADEE}">
      <dgm:prSet/>
      <dgm:spPr/>
      <dgm:t>
        <a:bodyPr/>
        <a:lstStyle/>
        <a:p>
          <a:endParaRPr lang="en-GB"/>
        </a:p>
      </dgm:t>
    </dgm:pt>
    <dgm:pt modelId="{51154C0A-A7A5-4686-B108-D8C7D06D9CE1}" type="sibTrans" cxnId="{F74796D6-0390-462D-850B-1B83A650ADEE}">
      <dgm:prSet/>
      <dgm:spPr/>
      <dgm:t>
        <a:bodyPr/>
        <a:lstStyle/>
        <a:p>
          <a:endParaRPr lang="en-GB"/>
        </a:p>
      </dgm:t>
    </dgm:pt>
    <dgm:pt modelId="{466F7F7C-3AE8-4D06-B2BE-909170C44AB5}">
      <dgm:prSet phldrT="[Text]" custT="1"/>
      <dgm:spPr>
        <a:solidFill>
          <a:srgbClr val="33CC33"/>
        </a:solidFill>
      </dgm:spPr>
      <dgm:t>
        <a:bodyPr/>
        <a:lstStyle/>
        <a:p>
          <a:r>
            <a:rPr lang="en-GB" sz="2800" dirty="0" smtClean="0"/>
            <a:t>Training and support</a:t>
          </a:r>
        </a:p>
        <a:p>
          <a:endParaRPr lang="en-GB" sz="2800" dirty="0"/>
        </a:p>
      </dgm:t>
    </dgm:pt>
    <dgm:pt modelId="{CC6E9099-C750-4A0F-9903-717512959B01}" type="parTrans" cxnId="{11CC9364-C1FB-4791-A3BE-1FAA8C9BB10E}">
      <dgm:prSet/>
      <dgm:spPr/>
      <dgm:t>
        <a:bodyPr/>
        <a:lstStyle/>
        <a:p>
          <a:endParaRPr lang="en-GB"/>
        </a:p>
      </dgm:t>
    </dgm:pt>
    <dgm:pt modelId="{D73C558C-C5D9-44F6-9E76-C9D7CD464F6A}" type="sibTrans" cxnId="{11CC9364-C1FB-4791-A3BE-1FAA8C9BB10E}">
      <dgm:prSet/>
      <dgm:spPr/>
      <dgm:t>
        <a:bodyPr/>
        <a:lstStyle/>
        <a:p>
          <a:endParaRPr lang="en-GB"/>
        </a:p>
      </dgm:t>
    </dgm:pt>
    <dgm:pt modelId="{4ECB9074-3898-4433-AA67-E88082EA6146}">
      <dgm:prSet phldrT="[Text]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GB" dirty="0" smtClean="0"/>
            <a:t>Assess and address need  </a:t>
          </a:r>
          <a:endParaRPr lang="en-GB" dirty="0"/>
        </a:p>
      </dgm:t>
    </dgm:pt>
    <dgm:pt modelId="{F9A93044-0806-442A-9DCC-2C878B5ECE80}" type="parTrans" cxnId="{FAF8DB30-5BAF-4053-BCF6-84E9349B62B7}">
      <dgm:prSet/>
      <dgm:spPr/>
      <dgm:t>
        <a:bodyPr/>
        <a:lstStyle/>
        <a:p>
          <a:endParaRPr lang="en-GB"/>
        </a:p>
      </dgm:t>
    </dgm:pt>
    <dgm:pt modelId="{043BE0E8-632E-41C1-9AAF-19BF324FEB60}" type="sibTrans" cxnId="{FAF8DB30-5BAF-4053-BCF6-84E9349B62B7}">
      <dgm:prSet/>
      <dgm:spPr/>
      <dgm:t>
        <a:bodyPr/>
        <a:lstStyle/>
        <a:p>
          <a:endParaRPr lang="en-GB"/>
        </a:p>
      </dgm:t>
    </dgm:pt>
    <dgm:pt modelId="{8CE3E19C-E952-4A3A-9ECC-CD644D1A90CE}">
      <dgm:prSet phldrT="[Text]" custT="1"/>
      <dgm:spPr>
        <a:solidFill>
          <a:srgbClr val="33CC33"/>
        </a:solidFill>
      </dgm:spPr>
      <dgm:t>
        <a:bodyPr/>
        <a:lstStyle/>
        <a:p>
          <a:r>
            <a:rPr lang="en-GB" sz="2500" dirty="0" smtClean="0"/>
            <a:t>Communication</a:t>
          </a:r>
          <a:endParaRPr lang="en-GB" sz="2500" dirty="0"/>
        </a:p>
      </dgm:t>
    </dgm:pt>
    <dgm:pt modelId="{DD3383F1-51B4-4910-9FD0-B4E3BCD43B00}" type="parTrans" cxnId="{38B14210-FFB9-4E31-9A12-8928F0B93789}">
      <dgm:prSet/>
      <dgm:spPr/>
      <dgm:t>
        <a:bodyPr/>
        <a:lstStyle/>
        <a:p>
          <a:endParaRPr lang="en-GB"/>
        </a:p>
      </dgm:t>
    </dgm:pt>
    <dgm:pt modelId="{573A972D-15E0-4FD6-9ED7-C10DDE910E2D}" type="sibTrans" cxnId="{38B14210-FFB9-4E31-9A12-8928F0B93789}">
      <dgm:prSet/>
      <dgm:spPr/>
      <dgm:t>
        <a:bodyPr/>
        <a:lstStyle/>
        <a:p>
          <a:endParaRPr lang="en-GB"/>
        </a:p>
      </dgm:t>
    </dgm:pt>
    <dgm:pt modelId="{42F359EA-AD11-4C71-9341-D43BF8CF438F}">
      <dgm:prSet phldrT="[Text]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GB" dirty="0" smtClean="0"/>
            <a:t>Care homes</a:t>
          </a:r>
          <a:endParaRPr lang="en-GB" dirty="0"/>
        </a:p>
      </dgm:t>
    </dgm:pt>
    <dgm:pt modelId="{DF0B84F7-51B2-4296-8433-A6BAA74ABF4E}" type="parTrans" cxnId="{B25C4F5E-105C-49F8-B5E4-24CFD83492BA}">
      <dgm:prSet/>
      <dgm:spPr/>
      <dgm:t>
        <a:bodyPr/>
        <a:lstStyle/>
        <a:p>
          <a:endParaRPr lang="en-GB"/>
        </a:p>
      </dgm:t>
    </dgm:pt>
    <dgm:pt modelId="{DF4F4AE3-ECCD-4DDD-AD72-801F64796417}" type="sibTrans" cxnId="{B25C4F5E-105C-49F8-B5E4-24CFD83492BA}">
      <dgm:prSet/>
      <dgm:spPr/>
      <dgm:t>
        <a:bodyPr/>
        <a:lstStyle/>
        <a:p>
          <a:endParaRPr lang="en-GB"/>
        </a:p>
      </dgm:t>
    </dgm:pt>
    <dgm:pt modelId="{AD68212C-07F5-455B-8566-366E35A6853C}">
      <dgm:prSet phldrT="[Text]" custT="1"/>
      <dgm:spPr>
        <a:solidFill>
          <a:srgbClr val="33CC33"/>
        </a:solidFill>
      </dgm:spPr>
      <dgm:t>
        <a:bodyPr/>
        <a:lstStyle/>
        <a:p>
          <a:r>
            <a:rPr lang="en-GB" sz="2800" dirty="0" smtClean="0"/>
            <a:t>Prescribing</a:t>
          </a:r>
          <a:endParaRPr lang="en-GB" sz="2800" dirty="0"/>
        </a:p>
      </dgm:t>
    </dgm:pt>
    <dgm:pt modelId="{F0FE06DC-CB56-4DBF-9F63-7D476BFE1AB5}" type="parTrans" cxnId="{D99BDE28-BA87-4469-AF94-CCFA914A97F0}">
      <dgm:prSet/>
      <dgm:spPr/>
      <dgm:t>
        <a:bodyPr/>
        <a:lstStyle/>
        <a:p>
          <a:endParaRPr lang="en-GB"/>
        </a:p>
      </dgm:t>
    </dgm:pt>
    <dgm:pt modelId="{35CC18B5-52CD-4BB6-9A4D-8CEF2634FBB6}" type="sibTrans" cxnId="{D99BDE28-BA87-4469-AF94-CCFA914A97F0}">
      <dgm:prSet/>
      <dgm:spPr/>
      <dgm:t>
        <a:bodyPr/>
        <a:lstStyle/>
        <a:p>
          <a:endParaRPr lang="en-GB"/>
        </a:p>
      </dgm:t>
    </dgm:pt>
    <dgm:pt modelId="{A3922219-7976-4EAA-BC9D-514B577570A6}">
      <dgm:prSet phldrT="[Text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GB" sz="2400" dirty="0" smtClean="0"/>
            <a:t>Optimise (doses, monitoring)</a:t>
          </a:r>
          <a:endParaRPr lang="en-GB" sz="2400" dirty="0"/>
        </a:p>
      </dgm:t>
    </dgm:pt>
    <dgm:pt modelId="{40030B9F-4256-488C-B92F-3E095313D334}" type="parTrans" cxnId="{AECCEB6C-0F5D-4C5B-9649-2D2F80D509F3}">
      <dgm:prSet/>
      <dgm:spPr/>
      <dgm:t>
        <a:bodyPr/>
        <a:lstStyle/>
        <a:p>
          <a:endParaRPr lang="en-GB"/>
        </a:p>
      </dgm:t>
    </dgm:pt>
    <dgm:pt modelId="{21818501-E873-43BA-A37B-821397CA6031}" type="sibTrans" cxnId="{AECCEB6C-0F5D-4C5B-9649-2D2F80D509F3}">
      <dgm:prSet/>
      <dgm:spPr/>
      <dgm:t>
        <a:bodyPr/>
        <a:lstStyle/>
        <a:p>
          <a:endParaRPr lang="en-GB"/>
        </a:p>
      </dgm:t>
    </dgm:pt>
    <dgm:pt modelId="{BAAF216A-C14B-4B47-BA26-B91C6F676E19}">
      <dgm:prSet/>
      <dgm:spPr/>
      <dgm:t>
        <a:bodyPr/>
        <a:lstStyle/>
        <a:p>
          <a:r>
            <a:rPr lang="en-GB" smtClean="0"/>
            <a:t>GP practice</a:t>
          </a:r>
          <a:endParaRPr lang="en-GB" dirty="0"/>
        </a:p>
      </dgm:t>
    </dgm:pt>
    <dgm:pt modelId="{98A3D706-2F49-4DC5-8160-2C51AC7A3C7E}" type="parTrans" cxnId="{A8BE5993-6D78-4AD2-8A24-3803C2C59401}">
      <dgm:prSet/>
      <dgm:spPr/>
      <dgm:t>
        <a:bodyPr/>
        <a:lstStyle/>
        <a:p>
          <a:endParaRPr lang="en-GB"/>
        </a:p>
      </dgm:t>
    </dgm:pt>
    <dgm:pt modelId="{C926685E-F282-4FE9-8BFA-0193641AA54B}" type="sibTrans" cxnId="{A8BE5993-6D78-4AD2-8A24-3803C2C59401}">
      <dgm:prSet/>
      <dgm:spPr/>
      <dgm:t>
        <a:bodyPr/>
        <a:lstStyle/>
        <a:p>
          <a:endParaRPr lang="en-GB"/>
        </a:p>
      </dgm:t>
    </dgm:pt>
    <dgm:pt modelId="{0937CC9C-70F5-44B2-AF46-F307C8A0C3A4}">
      <dgm:prSet/>
      <dgm:spPr/>
      <dgm:t>
        <a:bodyPr/>
        <a:lstStyle/>
        <a:p>
          <a:r>
            <a:rPr lang="en-GB" dirty="0" smtClean="0"/>
            <a:t>Community pharmacy</a:t>
          </a:r>
          <a:endParaRPr lang="en-GB" dirty="0"/>
        </a:p>
      </dgm:t>
    </dgm:pt>
    <dgm:pt modelId="{8E5D892E-6CFA-4ECD-8436-8D2B8ABB50C7}" type="parTrans" cxnId="{A484BD44-AC91-4CCA-A902-4F0C0D812512}">
      <dgm:prSet/>
      <dgm:spPr/>
      <dgm:t>
        <a:bodyPr/>
        <a:lstStyle/>
        <a:p>
          <a:endParaRPr lang="en-GB"/>
        </a:p>
      </dgm:t>
    </dgm:pt>
    <dgm:pt modelId="{D1A3512D-EBE4-4235-B0F0-3C668A8D094A}" type="sibTrans" cxnId="{A484BD44-AC91-4CCA-A902-4F0C0D812512}">
      <dgm:prSet/>
      <dgm:spPr/>
      <dgm:t>
        <a:bodyPr/>
        <a:lstStyle/>
        <a:p>
          <a:endParaRPr lang="en-GB"/>
        </a:p>
      </dgm:t>
    </dgm:pt>
    <dgm:pt modelId="{888EFBFE-9B74-48B6-B728-A3D20073D831}">
      <dgm:prSet custT="1"/>
      <dgm:spPr/>
      <dgm:t>
        <a:bodyPr/>
        <a:lstStyle/>
        <a:p>
          <a:r>
            <a:rPr lang="en-GB" sz="2400" dirty="0" smtClean="0"/>
            <a:t>Repeat Prescriptions</a:t>
          </a:r>
          <a:endParaRPr lang="en-GB" sz="2400" dirty="0"/>
        </a:p>
      </dgm:t>
    </dgm:pt>
    <dgm:pt modelId="{FE742385-F40F-4ACA-96AA-143F04E17C88}" type="parTrans" cxnId="{8308B556-F579-46ED-868B-5DAA1CBCD459}">
      <dgm:prSet/>
      <dgm:spPr/>
      <dgm:t>
        <a:bodyPr/>
        <a:lstStyle/>
        <a:p>
          <a:endParaRPr lang="en-GB"/>
        </a:p>
      </dgm:t>
    </dgm:pt>
    <dgm:pt modelId="{31BE6D6A-2C09-4CC4-B866-A02B722183CC}" type="sibTrans" cxnId="{8308B556-F579-46ED-868B-5DAA1CBCD459}">
      <dgm:prSet/>
      <dgm:spPr/>
      <dgm:t>
        <a:bodyPr/>
        <a:lstStyle/>
        <a:p>
          <a:endParaRPr lang="en-GB"/>
        </a:p>
      </dgm:t>
    </dgm:pt>
    <dgm:pt modelId="{2E26D4D2-6395-44CD-99EE-099D52810CCE}">
      <dgm:prSet custT="1"/>
      <dgm:spPr/>
      <dgm:t>
        <a:bodyPr/>
        <a:lstStyle/>
        <a:p>
          <a:r>
            <a:rPr lang="en-GB" sz="2400" dirty="0" smtClean="0"/>
            <a:t>Maintain records</a:t>
          </a:r>
          <a:endParaRPr lang="en-GB" sz="2400" dirty="0"/>
        </a:p>
      </dgm:t>
    </dgm:pt>
    <dgm:pt modelId="{25FA1C86-0B76-4BE0-9388-D3C9EC47AD7D}" type="parTrans" cxnId="{124992FF-CB0B-4052-896B-D06A71E7B0C6}">
      <dgm:prSet/>
      <dgm:spPr/>
      <dgm:t>
        <a:bodyPr/>
        <a:lstStyle/>
        <a:p>
          <a:endParaRPr lang="en-GB"/>
        </a:p>
      </dgm:t>
    </dgm:pt>
    <dgm:pt modelId="{A38C232A-DBE4-4116-917B-1A68EE7AAB35}" type="sibTrans" cxnId="{124992FF-CB0B-4052-896B-D06A71E7B0C6}">
      <dgm:prSet/>
      <dgm:spPr/>
      <dgm:t>
        <a:bodyPr/>
        <a:lstStyle/>
        <a:p>
          <a:endParaRPr lang="en-GB"/>
        </a:p>
      </dgm:t>
    </dgm:pt>
    <dgm:pt modelId="{C3987C60-8DF4-450A-8DF1-8AAFCA82E041}">
      <dgm:prSet custT="1"/>
      <dgm:spPr/>
      <dgm:t>
        <a:bodyPr/>
        <a:lstStyle/>
        <a:p>
          <a:r>
            <a:rPr lang="en-GB" sz="2400" dirty="0" smtClean="0"/>
            <a:t>Initiate Rx for Minor ailments</a:t>
          </a:r>
          <a:endParaRPr lang="en-GB" sz="2400" dirty="0"/>
        </a:p>
      </dgm:t>
    </dgm:pt>
    <dgm:pt modelId="{89E8C878-44A7-44B9-9C4E-669AED38EA35}" type="parTrans" cxnId="{9425C125-1D60-4E68-A82E-A7C45CD94296}">
      <dgm:prSet/>
      <dgm:spPr/>
      <dgm:t>
        <a:bodyPr/>
        <a:lstStyle/>
        <a:p>
          <a:endParaRPr lang="en-GB"/>
        </a:p>
      </dgm:t>
    </dgm:pt>
    <dgm:pt modelId="{EAAE19A7-3070-4D4D-89B7-F309A2A56074}" type="sibTrans" cxnId="{9425C125-1D60-4E68-A82E-A7C45CD94296}">
      <dgm:prSet/>
      <dgm:spPr/>
      <dgm:t>
        <a:bodyPr/>
        <a:lstStyle/>
        <a:p>
          <a:endParaRPr lang="en-GB"/>
        </a:p>
      </dgm:t>
    </dgm:pt>
    <dgm:pt modelId="{04B9D092-B905-4654-AB58-51C862283710}">
      <dgm:prSet/>
      <dgm:spPr/>
      <dgm:t>
        <a:bodyPr/>
        <a:lstStyle/>
        <a:p>
          <a:r>
            <a:rPr lang="en-GB" smtClean="0"/>
            <a:t>Care home staff</a:t>
          </a:r>
          <a:endParaRPr lang="en-GB" dirty="0"/>
        </a:p>
      </dgm:t>
    </dgm:pt>
    <dgm:pt modelId="{9B091AB9-FC61-4192-9956-F4E28449C562}" type="parTrans" cxnId="{0C1CA54B-B4B0-4D59-98E6-70C968019CFA}">
      <dgm:prSet/>
      <dgm:spPr/>
      <dgm:t>
        <a:bodyPr/>
        <a:lstStyle/>
        <a:p>
          <a:endParaRPr lang="en-GB"/>
        </a:p>
      </dgm:t>
    </dgm:pt>
    <dgm:pt modelId="{0762AC85-464F-4F52-ACA8-77DC614B8188}" type="sibTrans" cxnId="{0C1CA54B-B4B0-4D59-98E6-70C968019CFA}">
      <dgm:prSet/>
      <dgm:spPr/>
      <dgm:t>
        <a:bodyPr/>
        <a:lstStyle/>
        <a:p>
          <a:endParaRPr lang="en-GB"/>
        </a:p>
      </dgm:t>
    </dgm:pt>
    <dgm:pt modelId="{1E9D8AA3-AB2F-465E-B31D-58F3D1E758AB}">
      <dgm:prSet/>
      <dgm:spPr/>
      <dgm:t>
        <a:bodyPr/>
        <a:lstStyle/>
        <a:p>
          <a:r>
            <a:rPr lang="en-GB" dirty="0" smtClean="0"/>
            <a:t>Processes for Medicines</a:t>
          </a:r>
          <a:endParaRPr lang="en-GB" dirty="0"/>
        </a:p>
      </dgm:t>
    </dgm:pt>
    <dgm:pt modelId="{86A34155-89D2-4852-B498-0DCF34AE2B92}" type="parTrans" cxnId="{B8286CEA-4684-41F9-878B-205D6FF7E22C}">
      <dgm:prSet/>
      <dgm:spPr/>
      <dgm:t>
        <a:bodyPr/>
        <a:lstStyle/>
        <a:p>
          <a:endParaRPr lang="en-GB"/>
        </a:p>
      </dgm:t>
    </dgm:pt>
    <dgm:pt modelId="{689E9049-939D-4CDE-BD75-9CCF41FB4D35}" type="sibTrans" cxnId="{B8286CEA-4684-41F9-878B-205D6FF7E22C}">
      <dgm:prSet/>
      <dgm:spPr/>
      <dgm:t>
        <a:bodyPr/>
        <a:lstStyle/>
        <a:p>
          <a:endParaRPr lang="en-GB"/>
        </a:p>
      </dgm:t>
    </dgm:pt>
    <dgm:pt modelId="{C639DF62-ECD7-45D0-8067-E7C9AFF3A8E0}" type="pres">
      <dgm:prSet presAssocID="{B9F4FFC2-B54A-4ED5-BE1D-895DA318AA85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43CF5CE-6885-42F5-8C3F-C67DA98C08E6}" type="pres">
      <dgm:prSet presAssocID="{B9F4FFC2-B54A-4ED5-BE1D-895DA318AA85}" presName="children" presStyleCnt="0"/>
      <dgm:spPr/>
    </dgm:pt>
    <dgm:pt modelId="{39284578-C138-4093-B4EB-D30050BC0497}" type="pres">
      <dgm:prSet presAssocID="{B9F4FFC2-B54A-4ED5-BE1D-895DA318AA85}" presName="child1group" presStyleCnt="0"/>
      <dgm:spPr/>
    </dgm:pt>
    <dgm:pt modelId="{912717D2-95D7-45DA-B75D-710D09987B59}" type="pres">
      <dgm:prSet presAssocID="{B9F4FFC2-B54A-4ED5-BE1D-895DA318AA85}" presName="child1" presStyleLbl="bgAcc1" presStyleIdx="0" presStyleCnt="4" custScaleX="126358" custLinFactNeighborX="-18802" custLinFactNeighborY="4876"/>
      <dgm:spPr/>
      <dgm:t>
        <a:bodyPr/>
        <a:lstStyle/>
        <a:p>
          <a:endParaRPr lang="en-GB"/>
        </a:p>
      </dgm:t>
    </dgm:pt>
    <dgm:pt modelId="{A545607D-1899-4D7E-9E0B-782C0E5D5D9A}" type="pres">
      <dgm:prSet presAssocID="{B9F4FFC2-B54A-4ED5-BE1D-895DA318AA85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3C497D9-B34B-4A3F-8FD4-89362AA27464}" type="pres">
      <dgm:prSet presAssocID="{B9F4FFC2-B54A-4ED5-BE1D-895DA318AA85}" presName="child2group" presStyleCnt="0"/>
      <dgm:spPr/>
    </dgm:pt>
    <dgm:pt modelId="{3F5A9FE5-5573-4E1A-845C-494D6B3DF255}" type="pres">
      <dgm:prSet presAssocID="{B9F4FFC2-B54A-4ED5-BE1D-895DA318AA85}" presName="child2" presStyleLbl="bgAcc1" presStyleIdx="1" presStyleCnt="4" custScaleX="157322" custLinFactNeighborX="12100" custLinFactNeighborY="4876"/>
      <dgm:spPr/>
      <dgm:t>
        <a:bodyPr/>
        <a:lstStyle/>
        <a:p>
          <a:endParaRPr lang="en-GB"/>
        </a:p>
      </dgm:t>
    </dgm:pt>
    <dgm:pt modelId="{15677451-D411-4A19-8C73-09FE0631FD15}" type="pres">
      <dgm:prSet presAssocID="{B9F4FFC2-B54A-4ED5-BE1D-895DA318AA85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E5ACB81-0674-4405-B25E-B1050E0ECCCD}" type="pres">
      <dgm:prSet presAssocID="{B9F4FFC2-B54A-4ED5-BE1D-895DA318AA85}" presName="child3group" presStyleCnt="0"/>
      <dgm:spPr/>
    </dgm:pt>
    <dgm:pt modelId="{5AD8EF55-715C-4098-B60E-E75B4005440E}" type="pres">
      <dgm:prSet presAssocID="{B9F4FFC2-B54A-4ED5-BE1D-895DA318AA85}" presName="child3" presStyleLbl="bgAcc1" presStyleIdx="2" presStyleCnt="4" custScaleX="146499" custScaleY="110482" custLinFactNeighborX="23995" custLinFactNeighborY="0"/>
      <dgm:spPr/>
      <dgm:t>
        <a:bodyPr/>
        <a:lstStyle/>
        <a:p>
          <a:endParaRPr lang="en-GB"/>
        </a:p>
      </dgm:t>
    </dgm:pt>
    <dgm:pt modelId="{9071E81D-BE51-48AA-8802-BEEA3F4AB0EF}" type="pres">
      <dgm:prSet presAssocID="{B9F4FFC2-B54A-4ED5-BE1D-895DA318AA85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94853B7-94DC-4020-B1E2-9C638AA29A4A}" type="pres">
      <dgm:prSet presAssocID="{B9F4FFC2-B54A-4ED5-BE1D-895DA318AA85}" presName="child4group" presStyleCnt="0"/>
      <dgm:spPr/>
    </dgm:pt>
    <dgm:pt modelId="{94F812FB-E9A7-4A33-995E-C20917C71D1C}" type="pres">
      <dgm:prSet presAssocID="{B9F4FFC2-B54A-4ED5-BE1D-895DA318AA85}" presName="child4" presStyleLbl="bgAcc1" presStyleIdx="3" presStyleCnt="4" custScaleX="141783" custScaleY="122140" custLinFactNeighborX="-17819" custLinFactNeighborY="-933"/>
      <dgm:spPr/>
      <dgm:t>
        <a:bodyPr/>
        <a:lstStyle/>
        <a:p>
          <a:endParaRPr lang="en-GB"/>
        </a:p>
      </dgm:t>
    </dgm:pt>
    <dgm:pt modelId="{915F2268-A4E9-4682-AC42-D2ECEDF75FCA}" type="pres">
      <dgm:prSet presAssocID="{B9F4FFC2-B54A-4ED5-BE1D-895DA318AA85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ADD9395-E809-4BCB-B98D-2BB658685870}" type="pres">
      <dgm:prSet presAssocID="{B9F4FFC2-B54A-4ED5-BE1D-895DA318AA85}" presName="childPlaceholder" presStyleCnt="0"/>
      <dgm:spPr/>
    </dgm:pt>
    <dgm:pt modelId="{0B5D9AB0-4959-46DC-B160-F3BF9EE9918E}" type="pres">
      <dgm:prSet presAssocID="{B9F4FFC2-B54A-4ED5-BE1D-895DA318AA85}" presName="circle" presStyleCnt="0"/>
      <dgm:spPr/>
    </dgm:pt>
    <dgm:pt modelId="{2977B0E4-D3CC-49D7-86C6-E1B1146DE7A2}" type="pres">
      <dgm:prSet presAssocID="{B9F4FFC2-B54A-4ED5-BE1D-895DA318AA85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452964E-285A-4CBD-A49A-6B64BF8FD1AF}" type="pres">
      <dgm:prSet presAssocID="{B9F4FFC2-B54A-4ED5-BE1D-895DA318AA85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69C5D09-BEC7-467B-A89B-A492D9FBE99F}" type="pres">
      <dgm:prSet presAssocID="{B9F4FFC2-B54A-4ED5-BE1D-895DA318AA85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F0B5599-C58B-4137-827F-153000F237C4}" type="pres">
      <dgm:prSet presAssocID="{B9F4FFC2-B54A-4ED5-BE1D-895DA318AA85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E6A8613-7F20-47EF-822F-7E95DCCB28FC}" type="pres">
      <dgm:prSet presAssocID="{B9F4FFC2-B54A-4ED5-BE1D-895DA318AA85}" presName="quadrantPlaceholder" presStyleCnt="0"/>
      <dgm:spPr/>
    </dgm:pt>
    <dgm:pt modelId="{75DBD86E-90A0-4EB5-BD8D-5CB4AD90CD19}" type="pres">
      <dgm:prSet presAssocID="{B9F4FFC2-B54A-4ED5-BE1D-895DA318AA85}" presName="center1" presStyleLbl="fgShp" presStyleIdx="0" presStyleCnt="2"/>
      <dgm:spPr/>
    </dgm:pt>
    <dgm:pt modelId="{CCF7FC0C-6727-49D5-9F47-BDA88DBB0693}" type="pres">
      <dgm:prSet presAssocID="{B9F4FFC2-B54A-4ED5-BE1D-895DA318AA85}" presName="center2" presStyleLbl="fgShp" presStyleIdx="1" presStyleCnt="2"/>
      <dgm:spPr/>
    </dgm:pt>
  </dgm:ptLst>
  <dgm:cxnLst>
    <dgm:cxn modelId="{0C1CA54B-B4B0-4D59-98E6-70C968019CFA}" srcId="{466F7F7C-3AE8-4D06-B2BE-909170C44AB5}" destId="{04B9D092-B905-4654-AB58-51C862283710}" srcOrd="2" destOrd="0" parTransId="{9B091AB9-FC61-4192-9956-F4E28449C562}" sibTransId="{0762AC85-464F-4F52-ACA8-77DC614B8188}"/>
    <dgm:cxn modelId="{7EFF4A84-25C1-47E5-916F-090C907A838D}" type="presOf" srcId="{A3922219-7976-4EAA-BC9D-514B577570A6}" destId="{915F2268-A4E9-4682-AC42-D2ECEDF75FCA}" srcOrd="1" destOrd="0" presId="urn:microsoft.com/office/officeart/2005/8/layout/cycle4"/>
    <dgm:cxn modelId="{7B8A4DEA-E4FA-4C71-8521-3870980ACF73}" type="presOf" srcId="{0937CC9C-70F5-44B2-AF46-F307C8A0C3A4}" destId="{5AD8EF55-715C-4098-B60E-E75B4005440E}" srcOrd="0" destOrd="2" presId="urn:microsoft.com/office/officeart/2005/8/layout/cycle4"/>
    <dgm:cxn modelId="{D99BDE28-BA87-4469-AF94-CCFA914A97F0}" srcId="{B9F4FFC2-B54A-4ED5-BE1D-895DA318AA85}" destId="{AD68212C-07F5-455B-8566-366E35A6853C}" srcOrd="3" destOrd="0" parTransId="{F0FE06DC-CB56-4DBF-9F63-7D476BFE1AB5}" sibTransId="{35CC18B5-52CD-4BB6-9A4D-8CEF2634FBB6}"/>
    <dgm:cxn modelId="{38B14210-FFB9-4E31-9A12-8928F0B93789}" srcId="{B9F4FFC2-B54A-4ED5-BE1D-895DA318AA85}" destId="{8CE3E19C-E952-4A3A-9ECC-CD644D1A90CE}" srcOrd="2" destOrd="0" parTransId="{DD3383F1-51B4-4910-9FD0-B4E3BCD43B00}" sibTransId="{573A972D-15E0-4FD6-9ED7-C10DDE910E2D}"/>
    <dgm:cxn modelId="{58F2CDC6-BE44-4A67-A6C0-09462CF83F46}" type="presOf" srcId="{C3987C60-8DF4-450A-8DF1-8AAFCA82E041}" destId="{915F2268-A4E9-4682-AC42-D2ECEDF75FCA}" srcOrd="1" destOrd="3" presId="urn:microsoft.com/office/officeart/2005/8/layout/cycle4"/>
    <dgm:cxn modelId="{2E39D8B8-FDD5-4E47-B1B0-C1C37A6A77F1}" type="presOf" srcId="{C3987C60-8DF4-450A-8DF1-8AAFCA82E041}" destId="{94F812FB-E9A7-4A33-995E-C20917C71D1C}" srcOrd="0" destOrd="3" presId="urn:microsoft.com/office/officeart/2005/8/layout/cycle4"/>
    <dgm:cxn modelId="{9A262E89-3F37-4E52-9E75-5B791034EB26}" type="presOf" srcId="{888EFBFE-9B74-48B6-B728-A3D20073D831}" destId="{915F2268-A4E9-4682-AC42-D2ECEDF75FCA}" srcOrd="1" destOrd="1" presId="urn:microsoft.com/office/officeart/2005/8/layout/cycle4"/>
    <dgm:cxn modelId="{78E01260-5262-4560-BFDF-7D12165A25C7}" type="presOf" srcId="{4ECB9074-3898-4433-AA67-E88082EA6146}" destId="{15677451-D411-4A19-8C73-09FE0631FD15}" srcOrd="1" destOrd="0" presId="urn:microsoft.com/office/officeart/2005/8/layout/cycle4"/>
    <dgm:cxn modelId="{BA2A962C-067C-49C7-B09D-2B7D94100D96}" type="presOf" srcId="{1E9D8AA3-AB2F-465E-B31D-58F3D1E758AB}" destId="{15677451-D411-4A19-8C73-09FE0631FD15}" srcOrd="1" destOrd="1" presId="urn:microsoft.com/office/officeart/2005/8/layout/cycle4"/>
    <dgm:cxn modelId="{3A9CC0E7-3E65-4F19-8C44-9C6B68C756B7}" type="presOf" srcId="{2E26D4D2-6395-44CD-99EE-099D52810CCE}" destId="{94F812FB-E9A7-4A33-995E-C20917C71D1C}" srcOrd="0" destOrd="2" presId="urn:microsoft.com/office/officeart/2005/8/layout/cycle4"/>
    <dgm:cxn modelId="{CE649240-909A-427E-9DE8-11FABFB36AD3}" type="presOf" srcId="{A3922219-7976-4EAA-BC9D-514B577570A6}" destId="{94F812FB-E9A7-4A33-995E-C20917C71D1C}" srcOrd="0" destOrd="0" presId="urn:microsoft.com/office/officeart/2005/8/layout/cycle4"/>
    <dgm:cxn modelId="{2D325A77-A900-4E7D-A913-3C7C73B830BA}" type="presOf" srcId="{0937CC9C-70F5-44B2-AF46-F307C8A0C3A4}" destId="{9071E81D-BE51-48AA-8802-BEEA3F4AB0EF}" srcOrd="1" destOrd="2" presId="urn:microsoft.com/office/officeart/2005/8/layout/cycle4"/>
    <dgm:cxn modelId="{464B02EF-C722-4DC1-B34C-B9EF6287FFF2}" type="presOf" srcId="{7911C121-1E10-4DC6-B756-EEC560507316}" destId="{2977B0E4-D3CC-49D7-86C6-E1B1146DE7A2}" srcOrd="0" destOrd="0" presId="urn:microsoft.com/office/officeart/2005/8/layout/cycle4"/>
    <dgm:cxn modelId="{E3C4CAFE-BEAD-4A32-8A4B-EDC3706B25DA}" type="presOf" srcId="{B9F4FFC2-B54A-4ED5-BE1D-895DA318AA85}" destId="{C639DF62-ECD7-45D0-8067-E7C9AFF3A8E0}" srcOrd="0" destOrd="0" presId="urn:microsoft.com/office/officeart/2005/8/layout/cycle4"/>
    <dgm:cxn modelId="{2A8BE253-3D8F-4C8C-8A08-2BE9597CBDEA}" type="presOf" srcId="{1E9D8AA3-AB2F-465E-B31D-58F3D1E758AB}" destId="{3F5A9FE5-5573-4E1A-845C-494D6B3DF255}" srcOrd="0" destOrd="1" presId="urn:microsoft.com/office/officeart/2005/8/layout/cycle4"/>
    <dgm:cxn modelId="{F5136624-1D91-49DE-BF59-932A286F109C}" type="presOf" srcId="{42F359EA-AD11-4C71-9341-D43BF8CF438F}" destId="{5AD8EF55-715C-4098-B60E-E75B4005440E}" srcOrd="0" destOrd="0" presId="urn:microsoft.com/office/officeart/2005/8/layout/cycle4"/>
    <dgm:cxn modelId="{5AA70370-24C7-4958-AE11-10D2AAC0A055}" type="presOf" srcId="{BAAF216A-C14B-4B47-BA26-B91C6F676E19}" destId="{9071E81D-BE51-48AA-8802-BEEA3F4AB0EF}" srcOrd="1" destOrd="1" presId="urn:microsoft.com/office/officeart/2005/8/layout/cycle4"/>
    <dgm:cxn modelId="{A484BD44-AC91-4CCA-A902-4F0C0D812512}" srcId="{8CE3E19C-E952-4A3A-9ECC-CD644D1A90CE}" destId="{0937CC9C-70F5-44B2-AF46-F307C8A0C3A4}" srcOrd="2" destOrd="0" parTransId="{8E5D892E-6CFA-4ECD-8436-8D2B8ABB50C7}" sibTransId="{D1A3512D-EBE4-4235-B0F0-3C668A8D094A}"/>
    <dgm:cxn modelId="{EE0E5093-8674-4BD8-8163-E05C2330662E}" type="presOf" srcId="{466F7F7C-3AE8-4D06-B2BE-909170C44AB5}" destId="{9452964E-285A-4CBD-A49A-6B64BF8FD1AF}" srcOrd="0" destOrd="0" presId="urn:microsoft.com/office/officeart/2005/8/layout/cycle4"/>
    <dgm:cxn modelId="{124992FF-CB0B-4052-896B-D06A71E7B0C6}" srcId="{AD68212C-07F5-455B-8566-366E35A6853C}" destId="{2E26D4D2-6395-44CD-99EE-099D52810CCE}" srcOrd="2" destOrd="0" parTransId="{25FA1C86-0B76-4BE0-9388-D3C9EC47AD7D}" sibTransId="{A38C232A-DBE4-4116-917B-1A68EE7AAB35}"/>
    <dgm:cxn modelId="{18C82494-4107-4964-A90F-0F426DF3326F}" type="presOf" srcId="{888EFBFE-9B74-48B6-B728-A3D20073D831}" destId="{94F812FB-E9A7-4A33-995E-C20917C71D1C}" srcOrd="0" destOrd="1" presId="urn:microsoft.com/office/officeart/2005/8/layout/cycle4"/>
    <dgm:cxn modelId="{8308B556-F579-46ED-868B-5DAA1CBCD459}" srcId="{AD68212C-07F5-455B-8566-366E35A6853C}" destId="{888EFBFE-9B74-48B6-B728-A3D20073D831}" srcOrd="1" destOrd="0" parTransId="{FE742385-F40F-4ACA-96AA-143F04E17C88}" sibTransId="{31BE6D6A-2C09-4CC4-B866-A02B722183CC}"/>
    <dgm:cxn modelId="{5A2D678B-8DB1-43A9-B47F-129EDE338450}" type="presOf" srcId="{DD696A66-0403-47F6-A4D9-2539A72737DE}" destId="{912717D2-95D7-45DA-B75D-710D09987B59}" srcOrd="0" destOrd="0" presId="urn:microsoft.com/office/officeart/2005/8/layout/cycle4"/>
    <dgm:cxn modelId="{E050AC0D-D07C-4AE1-92FF-A12341B597BA}" srcId="{B9F4FFC2-B54A-4ED5-BE1D-895DA318AA85}" destId="{7911C121-1E10-4DC6-B756-EEC560507316}" srcOrd="0" destOrd="0" parTransId="{4901E245-B30D-441B-B695-13689C2BC031}" sibTransId="{2DAAA988-EE6B-4FB3-8A24-6948851B3282}"/>
    <dgm:cxn modelId="{ACB91ABF-4AA6-4DD9-BD5A-F1386614EEE6}" type="presOf" srcId="{AD68212C-07F5-455B-8566-366E35A6853C}" destId="{BF0B5599-C58B-4137-827F-153000F237C4}" srcOrd="0" destOrd="0" presId="urn:microsoft.com/office/officeart/2005/8/layout/cycle4"/>
    <dgm:cxn modelId="{B8286CEA-4684-41F9-878B-205D6FF7E22C}" srcId="{466F7F7C-3AE8-4D06-B2BE-909170C44AB5}" destId="{1E9D8AA3-AB2F-465E-B31D-58F3D1E758AB}" srcOrd="1" destOrd="0" parTransId="{86A34155-89D2-4852-B498-0DCF34AE2B92}" sibTransId="{689E9049-939D-4CDE-BD75-9CCF41FB4D35}"/>
    <dgm:cxn modelId="{A8BE5993-6D78-4AD2-8A24-3803C2C59401}" srcId="{8CE3E19C-E952-4A3A-9ECC-CD644D1A90CE}" destId="{BAAF216A-C14B-4B47-BA26-B91C6F676E19}" srcOrd="1" destOrd="0" parTransId="{98A3D706-2F49-4DC5-8160-2C51AC7A3C7E}" sibTransId="{C926685E-F282-4FE9-8BFA-0193641AA54B}"/>
    <dgm:cxn modelId="{9FE34F6D-6BE1-45DC-BBAC-A9743B4AED13}" type="presOf" srcId="{8CE3E19C-E952-4A3A-9ECC-CD644D1A90CE}" destId="{E69C5D09-BEC7-467B-A89B-A492D9FBE99F}" srcOrd="0" destOrd="0" presId="urn:microsoft.com/office/officeart/2005/8/layout/cycle4"/>
    <dgm:cxn modelId="{3AD72DB9-1AC1-4C82-B2A0-2BF2B1B133B9}" type="presOf" srcId="{04B9D092-B905-4654-AB58-51C862283710}" destId="{3F5A9FE5-5573-4E1A-845C-494D6B3DF255}" srcOrd="0" destOrd="2" presId="urn:microsoft.com/office/officeart/2005/8/layout/cycle4"/>
    <dgm:cxn modelId="{FAF8DB30-5BAF-4053-BCF6-84E9349B62B7}" srcId="{466F7F7C-3AE8-4D06-B2BE-909170C44AB5}" destId="{4ECB9074-3898-4433-AA67-E88082EA6146}" srcOrd="0" destOrd="0" parTransId="{F9A93044-0806-442A-9DCC-2C878B5ECE80}" sibTransId="{043BE0E8-632E-41C1-9AAF-19BF324FEB60}"/>
    <dgm:cxn modelId="{AAFC69E7-776C-42D7-AD15-FFCF831334BF}" type="presOf" srcId="{04B9D092-B905-4654-AB58-51C862283710}" destId="{15677451-D411-4A19-8C73-09FE0631FD15}" srcOrd="1" destOrd="2" presId="urn:microsoft.com/office/officeart/2005/8/layout/cycle4"/>
    <dgm:cxn modelId="{11CC9364-C1FB-4791-A3BE-1FAA8C9BB10E}" srcId="{B9F4FFC2-B54A-4ED5-BE1D-895DA318AA85}" destId="{466F7F7C-3AE8-4D06-B2BE-909170C44AB5}" srcOrd="1" destOrd="0" parTransId="{CC6E9099-C750-4A0F-9903-717512959B01}" sibTransId="{D73C558C-C5D9-44F6-9E76-C9D7CD464F6A}"/>
    <dgm:cxn modelId="{97F9A9FB-BAF5-4559-8056-1F23504B02E8}" type="presOf" srcId="{4ECB9074-3898-4433-AA67-E88082EA6146}" destId="{3F5A9FE5-5573-4E1A-845C-494D6B3DF255}" srcOrd="0" destOrd="0" presId="urn:microsoft.com/office/officeart/2005/8/layout/cycle4"/>
    <dgm:cxn modelId="{B25C4F5E-105C-49F8-B5E4-24CFD83492BA}" srcId="{8CE3E19C-E952-4A3A-9ECC-CD644D1A90CE}" destId="{42F359EA-AD11-4C71-9341-D43BF8CF438F}" srcOrd="0" destOrd="0" parTransId="{DF0B84F7-51B2-4296-8433-A6BAA74ABF4E}" sibTransId="{DF4F4AE3-ECCD-4DDD-AD72-801F64796417}"/>
    <dgm:cxn modelId="{DF3C7C8D-79DD-4371-B675-94F62CE33DE9}" type="presOf" srcId="{DD696A66-0403-47F6-A4D9-2539A72737DE}" destId="{A545607D-1899-4D7E-9E0B-782C0E5D5D9A}" srcOrd="1" destOrd="0" presId="urn:microsoft.com/office/officeart/2005/8/layout/cycle4"/>
    <dgm:cxn modelId="{8F06C8B0-E553-46DA-88CA-D4CB7EA36751}" type="presOf" srcId="{2E26D4D2-6395-44CD-99EE-099D52810CCE}" destId="{915F2268-A4E9-4682-AC42-D2ECEDF75FCA}" srcOrd="1" destOrd="2" presId="urn:microsoft.com/office/officeart/2005/8/layout/cycle4"/>
    <dgm:cxn modelId="{94EDC4CB-231E-494A-A81F-ED1C7089C320}" type="presOf" srcId="{BAAF216A-C14B-4B47-BA26-B91C6F676E19}" destId="{5AD8EF55-715C-4098-B60E-E75B4005440E}" srcOrd="0" destOrd="1" presId="urn:microsoft.com/office/officeart/2005/8/layout/cycle4"/>
    <dgm:cxn modelId="{3BEE4275-1812-4F32-9415-E7AA6D2A484D}" type="presOf" srcId="{42F359EA-AD11-4C71-9341-D43BF8CF438F}" destId="{9071E81D-BE51-48AA-8802-BEEA3F4AB0EF}" srcOrd="1" destOrd="0" presId="urn:microsoft.com/office/officeart/2005/8/layout/cycle4"/>
    <dgm:cxn modelId="{AECCEB6C-0F5D-4C5B-9649-2D2F80D509F3}" srcId="{AD68212C-07F5-455B-8566-366E35A6853C}" destId="{A3922219-7976-4EAA-BC9D-514B577570A6}" srcOrd="0" destOrd="0" parTransId="{40030B9F-4256-488C-B92F-3E095313D334}" sibTransId="{21818501-E873-43BA-A37B-821397CA6031}"/>
    <dgm:cxn modelId="{9425C125-1D60-4E68-A82E-A7C45CD94296}" srcId="{AD68212C-07F5-455B-8566-366E35A6853C}" destId="{C3987C60-8DF4-450A-8DF1-8AAFCA82E041}" srcOrd="3" destOrd="0" parTransId="{89E8C878-44A7-44B9-9C4E-669AED38EA35}" sibTransId="{EAAE19A7-3070-4D4D-89B7-F309A2A56074}"/>
    <dgm:cxn modelId="{F74796D6-0390-462D-850B-1B83A650ADEE}" srcId="{7911C121-1E10-4DC6-B756-EEC560507316}" destId="{DD696A66-0403-47F6-A4D9-2539A72737DE}" srcOrd="0" destOrd="0" parTransId="{21B71563-7271-4727-8E5C-2F1C2A8A4AFC}" sibTransId="{51154C0A-A7A5-4686-B108-D8C7D06D9CE1}"/>
    <dgm:cxn modelId="{2785AF58-01DF-454A-BBD2-6BD640501A35}" type="presParOf" srcId="{C639DF62-ECD7-45D0-8067-E7C9AFF3A8E0}" destId="{C43CF5CE-6885-42F5-8C3F-C67DA98C08E6}" srcOrd="0" destOrd="0" presId="urn:microsoft.com/office/officeart/2005/8/layout/cycle4"/>
    <dgm:cxn modelId="{1C11C648-FBC0-4247-B15B-57F25B675304}" type="presParOf" srcId="{C43CF5CE-6885-42F5-8C3F-C67DA98C08E6}" destId="{39284578-C138-4093-B4EB-D30050BC0497}" srcOrd="0" destOrd="0" presId="urn:microsoft.com/office/officeart/2005/8/layout/cycle4"/>
    <dgm:cxn modelId="{3EA5FE3A-D9D7-418C-B715-81713CB40892}" type="presParOf" srcId="{39284578-C138-4093-B4EB-D30050BC0497}" destId="{912717D2-95D7-45DA-B75D-710D09987B59}" srcOrd="0" destOrd="0" presId="urn:microsoft.com/office/officeart/2005/8/layout/cycle4"/>
    <dgm:cxn modelId="{BEFD9034-680D-4801-A425-B216421A5359}" type="presParOf" srcId="{39284578-C138-4093-B4EB-D30050BC0497}" destId="{A545607D-1899-4D7E-9E0B-782C0E5D5D9A}" srcOrd="1" destOrd="0" presId="urn:microsoft.com/office/officeart/2005/8/layout/cycle4"/>
    <dgm:cxn modelId="{B019FB85-58B2-42BC-91D1-A60D8997AA3A}" type="presParOf" srcId="{C43CF5CE-6885-42F5-8C3F-C67DA98C08E6}" destId="{83C497D9-B34B-4A3F-8FD4-89362AA27464}" srcOrd="1" destOrd="0" presId="urn:microsoft.com/office/officeart/2005/8/layout/cycle4"/>
    <dgm:cxn modelId="{C2EA3739-7415-4A58-97D0-404D995A6A36}" type="presParOf" srcId="{83C497D9-B34B-4A3F-8FD4-89362AA27464}" destId="{3F5A9FE5-5573-4E1A-845C-494D6B3DF255}" srcOrd="0" destOrd="0" presId="urn:microsoft.com/office/officeart/2005/8/layout/cycle4"/>
    <dgm:cxn modelId="{0F1DC51E-B95D-4B24-BEC2-7129C7EC4421}" type="presParOf" srcId="{83C497D9-B34B-4A3F-8FD4-89362AA27464}" destId="{15677451-D411-4A19-8C73-09FE0631FD15}" srcOrd="1" destOrd="0" presId="urn:microsoft.com/office/officeart/2005/8/layout/cycle4"/>
    <dgm:cxn modelId="{9EE027AE-CAF2-46CE-936C-E0B030B83034}" type="presParOf" srcId="{C43CF5CE-6885-42F5-8C3F-C67DA98C08E6}" destId="{5E5ACB81-0674-4405-B25E-B1050E0ECCCD}" srcOrd="2" destOrd="0" presId="urn:microsoft.com/office/officeart/2005/8/layout/cycle4"/>
    <dgm:cxn modelId="{6B250697-5530-41DB-95C0-71153D1DFE5B}" type="presParOf" srcId="{5E5ACB81-0674-4405-B25E-B1050E0ECCCD}" destId="{5AD8EF55-715C-4098-B60E-E75B4005440E}" srcOrd="0" destOrd="0" presId="urn:microsoft.com/office/officeart/2005/8/layout/cycle4"/>
    <dgm:cxn modelId="{14C97B60-0B58-413D-A36B-86245A7CBA0D}" type="presParOf" srcId="{5E5ACB81-0674-4405-B25E-B1050E0ECCCD}" destId="{9071E81D-BE51-48AA-8802-BEEA3F4AB0EF}" srcOrd="1" destOrd="0" presId="urn:microsoft.com/office/officeart/2005/8/layout/cycle4"/>
    <dgm:cxn modelId="{A991B311-3FA6-419E-9791-56F67ADA9038}" type="presParOf" srcId="{C43CF5CE-6885-42F5-8C3F-C67DA98C08E6}" destId="{594853B7-94DC-4020-B1E2-9C638AA29A4A}" srcOrd="3" destOrd="0" presId="urn:microsoft.com/office/officeart/2005/8/layout/cycle4"/>
    <dgm:cxn modelId="{CBD82C7A-27F8-43D0-94FC-41F7B0B5F1E2}" type="presParOf" srcId="{594853B7-94DC-4020-B1E2-9C638AA29A4A}" destId="{94F812FB-E9A7-4A33-995E-C20917C71D1C}" srcOrd="0" destOrd="0" presId="urn:microsoft.com/office/officeart/2005/8/layout/cycle4"/>
    <dgm:cxn modelId="{B07B35D3-921C-4716-9AD6-36C6E4E78F31}" type="presParOf" srcId="{594853B7-94DC-4020-B1E2-9C638AA29A4A}" destId="{915F2268-A4E9-4682-AC42-D2ECEDF75FCA}" srcOrd="1" destOrd="0" presId="urn:microsoft.com/office/officeart/2005/8/layout/cycle4"/>
    <dgm:cxn modelId="{33B1D5EE-A5CD-43C2-8FA5-2919BDC37962}" type="presParOf" srcId="{C43CF5CE-6885-42F5-8C3F-C67DA98C08E6}" destId="{6ADD9395-E809-4BCB-B98D-2BB658685870}" srcOrd="4" destOrd="0" presId="urn:microsoft.com/office/officeart/2005/8/layout/cycle4"/>
    <dgm:cxn modelId="{AFD708E8-788C-4B25-ABAA-7D8AF719FA75}" type="presParOf" srcId="{C639DF62-ECD7-45D0-8067-E7C9AFF3A8E0}" destId="{0B5D9AB0-4959-46DC-B160-F3BF9EE9918E}" srcOrd="1" destOrd="0" presId="urn:microsoft.com/office/officeart/2005/8/layout/cycle4"/>
    <dgm:cxn modelId="{70FDE84B-A1FE-41E1-A9DC-DB6B00B8A86D}" type="presParOf" srcId="{0B5D9AB0-4959-46DC-B160-F3BF9EE9918E}" destId="{2977B0E4-D3CC-49D7-86C6-E1B1146DE7A2}" srcOrd="0" destOrd="0" presId="urn:microsoft.com/office/officeart/2005/8/layout/cycle4"/>
    <dgm:cxn modelId="{8473B956-CF67-480A-B2E0-60F551D19765}" type="presParOf" srcId="{0B5D9AB0-4959-46DC-B160-F3BF9EE9918E}" destId="{9452964E-285A-4CBD-A49A-6B64BF8FD1AF}" srcOrd="1" destOrd="0" presId="urn:microsoft.com/office/officeart/2005/8/layout/cycle4"/>
    <dgm:cxn modelId="{444E268E-7562-4569-B630-94FFD3FFB1F7}" type="presParOf" srcId="{0B5D9AB0-4959-46DC-B160-F3BF9EE9918E}" destId="{E69C5D09-BEC7-467B-A89B-A492D9FBE99F}" srcOrd="2" destOrd="0" presId="urn:microsoft.com/office/officeart/2005/8/layout/cycle4"/>
    <dgm:cxn modelId="{E4D58247-20D6-4C5C-B662-23BD2E033E4A}" type="presParOf" srcId="{0B5D9AB0-4959-46DC-B160-F3BF9EE9918E}" destId="{BF0B5599-C58B-4137-827F-153000F237C4}" srcOrd="3" destOrd="0" presId="urn:microsoft.com/office/officeart/2005/8/layout/cycle4"/>
    <dgm:cxn modelId="{33F73C91-3684-4434-A9E9-1CBA884236C8}" type="presParOf" srcId="{0B5D9AB0-4959-46DC-B160-F3BF9EE9918E}" destId="{FE6A8613-7F20-47EF-822F-7E95DCCB28FC}" srcOrd="4" destOrd="0" presId="urn:microsoft.com/office/officeart/2005/8/layout/cycle4"/>
    <dgm:cxn modelId="{2EA6E1D2-8DCB-4BFE-B3C8-EF7B6D5CF057}" type="presParOf" srcId="{C639DF62-ECD7-45D0-8067-E7C9AFF3A8E0}" destId="{75DBD86E-90A0-4EB5-BD8D-5CB4AD90CD19}" srcOrd="2" destOrd="0" presId="urn:microsoft.com/office/officeart/2005/8/layout/cycle4"/>
    <dgm:cxn modelId="{9E9A160A-D099-47F2-B9C0-9463A423C570}" type="presParOf" srcId="{C639DF62-ECD7-45D0-8067-E7C9AFF3A8E0}" destId="{CCF7FC0C-6727-49D5-9F47-BDA88DBB0693}" srcOrd="3" destOrd="0" presId="urn:microsoft.com/office/officeart/2005/8/layout/cycle4"/>
  </dgm:cxnLst>
  <dgm:bg>
    <a:solidFill>
      <a:schemeClr val="accent6">
        <a:lumMod val="40000"/>
        <a:lumOff val="60000"/>
      </a:schemeClr>
    </a:solidFill>
  </dgm:bg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063524C-CF6B-4F42-8E36-28A71F6C3BF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C77BA50-9044-438D-A49C-F5FFDF4C2BA7}">
      <dgm:prSet phldrT="[Text]" custT="1"/>
      <dgm:spPr>
        <a:solidFill>
          <a:srgbClr val="33CC33"/>
        </a:solidFill>
      </dgm:spPr>
      <dgm:t>
        <a:bodyPr/>
        <a:lstStyle/>
        <a:p>
          <a:r>
            <a:rPr lang="en-GB" sz="2800" dirty="0" smtClean="0"/>
            <a:t>Medication at baseline</a:t>
          </a:r>
          <a:endParaRPr lang="en-GB" sz="2800" dirty="0"/>
        </a:p>
      </dgm:t>
    </dgm:pt>
    <dgm:pt modelId="{F5598407-9C34-455C-A949-A8B5248B6F8C}" type="parTrans" cxnId="{44CDF459-4835-474C-9ED5-730231C01053}">
      <dgm:prSet/>
      <dgm:spPr/>
      <dgm:t>
        <a:bodyPr/>
        <a:lstStyle/>
        <a:p>
          <a:endParaRPr lang="en-GB"/>
        </a:p>
      </dgm:t>
    </dgm:pt>
    <dgm:pt modelId="{E6CF49EF-D486-4E49-9902-E5474E14FBC3}" type="sibTrans" cxnId="{44CDF459-4835-474C-9ED5-730231C01053}">
      <dgm:prSet/>
      <dgm:spPr/>
      <dgm:t>
        <a:bodyPr/>
        <a:lstStyle/>
        <a:p>
          <a:endParaRPr lang="en-GB"/>
        </a:p>
      </dgm:t>
    </dgm:pt>
    <dgm:pt modelId="{69109E7F-95D5-4FDF-836A-CA50522B3C83}">
      <dgm:prSet phldrT="[Text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GB" sz="3000" dirty="0" smtClean="0"/>
            <a:t>Risperidone 1mg </a:t>
          </a:r>
          <a:r>
            <a:rPr lang="en-GB" sz="3000" dirty="0" err="1" smtClean="0"/>
            <a:t>bd</a:t>
          </a:r>
          <a:endParaRPr lang="en-GB" sz="3000" dirty="0"/>
        </a:p>
      </dgm:t>
    </dgm:pt>
    <dgm:pt modelId="{3A0A8698-2A0C-4DDF-8753-178908C817AB}" type="parTrans" cxnId="{1C696941-9ECE-4F4A-8D9D-C4E28D8405A6}">
      <dgm:prSet/>
      <dgm:spPr/>
      <dgm:t>
        <a:bodyPr/>
        <a:lstStyle/>
        <a:p>
          <a:endParaRPr lang="en-GB"/>
        </a:p>
      </dgm:t>
    </dgm:pt>
    <dgm:pt modelId="{3494EF67-E595-4A41-852A-005FA87232ED}" type="sibTrans" cxnId="{1C696941-9ECE-4F4A-8D9D-C4E28D8405A6}">
      <dgm:prSet/>
      <dgm:spPr/>
      <dgm:t>
        <a:bodyPr/>
        <a:lstStyle/>
        <a:p>
          <a:endParaRPr lang="en-GB"/>
        </a:p>
      </dgm:t>
    </dgm:pt>
    <dgm:pt modelId="{4CB95603-791D-4F39-8F3B-1A8790717A5D}">
      <dgm:prSet phldrT="[Text]" custT="1"/>
      <dgm:spPr>
        <a:solidFill>
          <a:srgbClr val="33CC33"/>
        </a:solidFill>
      </dgm:spPr>
      <dgm:t>
        <a:bodyPr/>
        <a:lstStyle/>
        <a:p>
          <a:r>
            <a:rPr lang="en-GB" sz="2800" dirty="0" smtClean="0"/>
            <a:t>PIP intervention</a:t>
          </a:r>
          <a:endParaRPr lang="en-GB" sz="2800" dirty="0"/>
        </a:p>
      </dgm:t>
    </dgm:pt>
    <dgm:pt modelId="{02B89A6C-6B00-4FE5-A4F8-A046493E0347}" type="parTrans" cxnId="{C404D532-DDE4-407C-ADE6-FC3102206C3B}">
      <dgm:prSet/>
      <dgm:spPr/>
      <dgm:t>
        <a:bodyPr/>
        <a:lstStyle/>
        <a:p>
          <a:endParaRPr lang="en-GB"/>
        </a:p>
      </dgm:t>
    </dgm:pt>
    <dgm:pt modelId="{EB551780-4E67-4E5B-869C-EEB4833590B9}" type="sibTrans" cxnId="{C404D532-DDE4-407C-ADE6-FC3102206C3B}">
      <dgm:prSet/>
      <dgm:spPr/>
      <dgm:t>
        <a:bodyPr/>
        <a:lstStyle/>
        <a:p>
          <a:endParaRPr lang="en-GB"/>
        </a:p>
      </dgm:t>
    </dgm:pt>
    <dgm:pt modelId="{09ADC5B9-1C55-45E1-8767-74567C6634C9}">
      <dgm:prSet phldrT="[Text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GB" sz="3200" dirty="0" smtClean="0"/>
            <a:t>Staged reduction of risperidone to 250mcg </a:t>
          </a:r>
          <a:r>
            <a:rPr lang="en-GB" sz="3200" dirty="0" err="1" smtClean="0"/>
            <a:t>bd</a:t>
          </a:r>
          <a:endParaRPr lang="en-GB" sz="3200" dirty="0"/>
        </a:p>
      </dgm:t>
    </dgm:pt>
    <dgm:pt modelId="{127C26F5-C63F-4146-A689-637B0CFCBC0B}" type="parTrans" cxnId="{F0E1CD60-6C3D-4670-BA40-34CD8A22823F}">
      <dgm:prSet/>
      <dgm:spPr/>
      <dgm:t>
        <a:bodyPr/>
        <a:lstStyle/>
        <a:p>
          <a:endParaRPr lang="en-GB"/>
        </a:p>
      </dgm:t>
    </dgm:pt>
    <dgm:pt modelId="{CF99C850-59B2-4A1F-94BC-FDA07412CB23}" type="sibTrans" cxnId="{F0E1CD60-6C3D-4670-BA40-34CD8A22823F}">
      <dgm:prSet/>
      <dgm:spPr/>
      <dgm:t>
        <a:bodyPr/>
        <a:lstStyle/>
        <a:p>
          <a:endParaRPr lang="en-GB"/>
        </a:p>
      </dgm:t>
    </dgm:pt>
    <dgm:pt modelId="{2C687FEF-221D-4C04-8188-E415EFCE4F9D}">
      <dgm:prSet phldrT="[Text]" custT="1"/>
      <dgm:spPr>
        <a:solidFill>
          <a:srgbClr val="33CC33"/>
        </a:solidFill>
      </dgm:spPr>
      <dgm:t>
        <a:bodyPr/>
        <a:lstStyle/>
        <a:p>
          <a:r>
            <a:rPr lang="en-GB" sz="2800" dirty="0" smtClean="0"/>
            <a:t>Outcome measures</a:t>
          </a:r>
          <a:endParaRPr lang="en-GB" sz="2800" dirty="0"/>
        </a:p>
      </dgm:t>
    </dgm:pt>
    <dgm:pt modelId="{0A73074F-D8A3-4A93-BD92-5D0D3F1DA6EA}" type="parTrans" cxnId="{401A5CBC-E972-44C9-AECC-ED270B245FDC}">
      <dgm:prSet/>
      <dgm:spPr/>
      <dgm:t>
        <a:bodyPr/>
        <a:lstStyle/>
        <a:p>
          <a:endParaRPr lang="en-GB"/>
        </a:p>
      </dgm:t>
    </dgm:pt>
    <dgm:pt modelId="{0D2A0E42-D69B-4A87-ABA1-CB9104CFE843}" type="sibTrans" cxnId="{401A5CBC-E972-44C9-AECC-ED270B245FDC}">
      <dgm:prSet/>
      <dgm:spPr/>
      <dgm:t>
        <a:bodyPr/>
        <a:lstStyle/>
        <a:p>
          <a:endParaRPr lang="en-GB"/>
        </a:p>
      </dgm:t>
    </dgm:pt>
    <dgm:pt modelId="{E9C2E996-80C2-4AC8-9147-99576958993A}">
      <dgm:prSet phldrT="[Text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GB" sz="2800" b="1" dirty="0" smtClean="0"/>
            <a:t>EQ-5D (proxy)</a:t>
          </a:r>
          <a:endParaRPr lang="en-GB" sz="2800" dirty="0"/>
        </a:p>
      </dgm:t>
    </dgm:pt>
    <dgm:pt modelId="{DBAA96D4-2939-46FD-A588-0312C2817088}" type="parTrans" cxnId="{1B1EC38F-2EB9-4DA5-B1B6-496E5B118A8A}">
      <dgm:prSet/>
      <dgm:spPr/>
      <dgm:t>
        <a:bodyPr/>
        <a:lstStyle/>
        <a:p>
          <a:endParaRPr lang="en-GB"/>
        </a:p>
      </dgm:t>
    </dgm:pt>
    <dgm:pt modelId="{07B5F446-B5C3-4424-B5D1-913DBD1C9E44}" type="sibTrans" cxnId="{1B1EC38F-2EB9-4DA5-B1B6-496E5B118A8A}">
      <dgm:prSet/>
      <dgm:spPr/>
      <dgm:t>
        <a:bodyPr/>
        <a:lstStyle/>
        <a:p>
          <a:endParaRPr lang="en-GB"/>
        </a:p>
      </dgm:t>
    </dgm:pt>
    <dgm:pt modelId="{946ACB12-8052-41A7-9B97-10122D048211}">
      <dgm:prSet custT="1"/>
      <dgm:spPr/>
      <dgm:t>
        <a:bodyPr/>
        <a:lstStyle/>
        <a:p>
          <a:r>
            <a:rPr lang="en-GB" sz="3000" dirty="0" smtClean="0"/>
            <a:t>Mirtazapine 30mg nocte</a:t>
          </a:r>
        </a:p>
      </dgm:t>
    </dgm:pt>
    <dgm:pt modelId="{E7BD3297-E7F2-4046-9F91-CF592C5ED3E6}" type="parTrans" cxnId="{3EB42EDC-C9E1-40B8-A97D-85C3C5EB04FA}">
      <dgm:prSet/>
      <dgm:spPr/>
      <dgm:t>
        <a:bodyPr/>
        <a:lstStyle/>
        <a:p>
          <a:endParaRPr lang="en-GB"/>
        </a:p>
      </dgm:t>
    </dgm:pt>
    <dgm:pt modelId="{99399356-7756-46C2-9C67-47D7C44C05C4}" type="sibTrans" cxnId="{3EB42EDC-C9E1-40B8-A97D-85C3C5EB04FA}">
      <dgm:prSet/>
      <dgm:spPr/>
      <dgm:t>
        <a:bodyPr/>
        <a:lstStyle/>
        <a:p>
          <a:endParaRPr lang="en-GB"/>
        </a:p>
      </dgm:t>
    </dgm:pt>
    <dgm:pt modelId="{5DD02529-32A6-4BFA-B5B3-AB3B4788A36D}">
      <dgm:prSet custT="1"/>
      <dgm:spPr/>
      <dgm:t>
        <a:bodyPr/>
        <a:lstStyle/>
        <a:p>
          <a:r>
            <a:rPr lang="en-GB" sz="3000" dirty="0" err="1" smtClean="0"/>
            <a:t>Memantidine</a:t>
          </a:r>
          <a:r>
            <a:rPr lang="en-GB" sz="3000" dirty="0" smtClean="0"/>
            <a:t> 10mg nocte</a:t>
          </a:r>
        </a:p>
      </dgm:t>
    </dgm:pt>
    <dgm:pt modelId="{6AFDD946-04CC-45B4-9160-931120606DF4}" type="parTrans" cxnId="{FDBDFE19-C92D-4502-9BE5-6F21A5E0A15F}">
      <dgm:prSet/>
      <dgm:spPr/>
      <dgm:t>
        <a:bodyPr/>
        <a:lstStyle/>
        <a:p>
          <a:endParaRPr lang="en-GB"/>
        </a:p>
      </dgm:t>
    </dgm:pt>
    <dgm:pt modelId="{BC9D857B-5B10-4D4A-BA39-B14899827FA3}" type="sibTrans" cxnId="{FDBDFE19-C92D-4502-9BE5-6F21A5E0A15F}">
      <dgm:prSet/>
      <dgm:spPr/>
      <dgm:t>
        <a:bodyPr/>
        <a:lstStyle/>
        <a:p>
          <a:endParaRPr lang="en-GB"/>
        </a:p>
      </dgm:t>
    </dgm:pt>
    <dgm:pt modelId="{2B831370-0911-41ED-BD19-9DD8185538A1}">
      <dgm:prSet custT="1"/>
      <dgm:spPr/>
      <dgm:t>
        <a:bodyPr/>
        <a:lstStyle/>
        <a:p>
          <a:r>
            <a:rPr lang="en-GB" sz="3000" dirty="0" smtClean="0"/>
            <a:t>Paracetamol 1g </a:t>
          </a:r>
          <a:r>
            <a:rPr lang="en-GB" sz="3000" dirty="0" err="1" smtClean="0"/>
            <a:t>qds</a:t>
          </a:r>
          <a:r>
            <a:rPr lang="en-GB" sz="3000" dirty="0" smtClean="0"/>
            <a:t> prn</a:t>
          </a:r>
        </a:p>
      </dgm:t>
    </dgm:pt>
    <dgm:pt modelId="{4A23E418-8839-48A4-B34B-060D0BF8AC18}" type="parTrans" cxnId="{75C278DE-B6EB-4E0C-B8F5-57A1A87D0DAB}">
      <dgm:prSet/>
      <dgm:spPr/>
      <dgm:t>
        <a:bodyPr/>
        <a:lstStyle/>
        <a:p>
          <a:endParaRPr lang="en-GB"/>
        </a:p>
      </dgm:t>
    </dgm:pt>
    <dgm:pt modelId="{B7033618-A492-47F2-9768-337FB11BF354}" type="sibTrans" cxnId="{75C278DE-B6EB-4E0C-B8F5-57A1A87D0DAB}">
      <dgm:prSet/>
      <dgm:spPr/>
      <dgm:t>
        <a:bodyPr/>
        <a:lstStyle/>
        <a:p>
          <a:endParaRPr lang="en-GB"/>
        </a:p>
      </dgm:t>
    </dgm:pt>
    <dgm:pt modelId="{6FDF8AAD-0A21-47FA-8EE6-AB9C2A212218}">
      <dgm:prSet custT="1"/>
      <dgm:spPr/>
      <dgm:t>
        <a:bodyPr/>
        <a:lstStyle/>
        <a:p>
          <a:r>
            <a:rPr lang="en-GB" sz="3000" dirty="0" smtClean="0"/>
            <a:t>Diazepam 5mg prn</a:t>
          </a:r>
        </a:p>
      </dgm:t>
    </dgm:pt>
    <dgm:pt modelId="{C3F2C113-7582-431B-BD56-DE6F734C946A}" type="parTrans" cxnId="{3EE3D99C-E831-4B39-8402-FC8E77C72591}">
      <dgm:prSet/>
      <dgm:spPr/>
      <dgm:t>
        <a:bodyPr/>
        <a:lstStyle/>
        <a:p>
          <a:endParaRPr lang="en-GB"/>
        </a:p>
      </dgm:t>
    </dgm:pt>
    <dgm:pt modelId="{4B8785D9-64A9-4482-A9E2-C7CAB89DFFC8}" type="sibTrans" cxnId="{3EE3D99C-E831-4B39-8402-FC8E77C72591}">
      <dgm:prSet/>
      <dgm:spPr/>
      <dgm:t>
        <a:bodyPr/>
        <a:lstStyle/>
        <a:p>
          <a:endParaRPr lang="en-GB"/>
        </a:p>
      </dgm:t>
    </dgm:pt>
    <dgm:pt modelId="{79C051E1-F867-44AB-B5A9-368C90DC7CC2}">
      <dgm:prSet custT="1"/>
      <dgm:spPr/>
      <dgm:t>
        <a:bodyPr/>
        <a:lstStyle/>
        <a:p>
          <a:r>
            <a:rPr lang="en-GB" sz="3000" dirty="0" smtClean="0"/>
            <a:t>Ranitidine 150mg </a:t>
          </a:r>
          <a:r>
            <a:rPr lang="en-GB" sz="3000" dirty="0" err="1" smtClean="0"/>
            <a:t>bd</a:t>
          </a:r>
          <a:endParaRPr lang="en-GB" sz="3000" dirty="0" smtClean="0"/>
        </a:p>
      </dgm:t>
    </dgm:pt>
    <dgm:pt modelId="{D7076812-79E7-425C-8A86-693C8EA823DB}" type="parTrans" cxnId="{46B531F4-F9FC-4B67-A6F7-3870F25657B0}">
      <dgm:prSet/>
      <dgm:spPr/>
      <dgm:t>
        <a:bodyPr/>
        <a:lstStyle/>
        <a:p>
          <a:endParaRPr lang="en-GB"/>
        </a:p>
      </dgm:t>
    </dgm:pt>
    <dgm:pt modelId="{6CF85C91-BFDF-4E3E-AD71-07DCE9FC2B26}" type="sibTrans" cxnId="{46B531F4-F9FC-4B67-A6F7-3870F25657B0}">
      <dgm:prSet/>
      <dgm:spPr/>
      <dgm:t>
        <a:bodyPr/>
        <a:lstStyle/>
        <a:p>
          <a:endParaRPr lang="en-GB"/>
        </a:p>
      </dgm:t>
    </dgm:pt>
    <dgm:pt modelId="{34FC7A67-EC9B-4AAE-A8FE-2DC162CC3A17}">
      <dgm:prSet custT="1"/>
      <dgm:spPr/>
      <dgm:t>
        <a:bodyPr/>
        <a:lstStyle/>
        <a:p>
          <a:r>
            <a:rPr lang="en-GB" sz="3000" dirty="0" smtClean="0"/>
            <a:t>Lamotrigine 25mg mane 50mg nocte</a:t>
          </a:r>
        </a:p>
      </dgm:t>
    </dgm:pt>
    <dgm:pt modelId="{3403CB81-9A07-47DF-9A1A-6744B8E35361}" type="parTrans" cxnId="{6DB7F95F-3D31-4B23-AD69-79DDC230B3DB}">
      <dgm:prSet/>
      <dgm:spPr/>
      <dgm:t>
        <a:bodyPr/>
        <a:lstStyle/>
        <a:p>
          <a:endParaRPr lang="en-GB"/>
        </a:p>
      </dgm:t>
    </dgm:pt>
    <dgm:pt modelId="{019F7BF0-D4A0-4ED3-851F-B1E4A9B11AC1}" type="sibTrans" cxnId="{6DB7F95F-3D31-4B23-AD69-79DDC230B3DB}">
      <dgm:prSet/>
      <dgm:spPr/>
      <dgm:t>
        <a:bodyPr/>
        <a:lstStyle/>
        <a:p>
          <a:endParaRPr lang="en-GB"/>
        </a:p>
      </dgm:t>
    </dgm:pt>
    <dgm:pt modelId="{5ECCF160-8743-4CAB-8890-3EEDE9D1C38A}">
      <dgm:prSet custT="1"/>
      <dgm:spPr/>
      <dgm:t>
        <a:bodyPr/>
        <a:lstStyle/>
        <a:p>
          <a:r>
            <a:rPr lang="en-GB" sz="3000" dirty="0" err="1" smtClean="0"/>
            <a:t>Nebivolol</a:t>
          </a:r>
          <a:r>
            <a:rPr lang="en-GB" sz="3000" dirty="0" smtClean="0"/>
            <a:t> 2.5mg od</a:t>
          </a:r>
        </a:p>
      </dgm:t>
    </dgm:pt>
    <dgm:pt modelId="{2CE7F124-410F-49D1-A3C8-1CDBF57541B4}" type="parTrans" cxnId="{542F2830-C642-4D96-8A4D-56FA43DD480F}">
      <dgm:prSet/>
      <dgm:spPr/>
      <dgm:t>
        <a:bodyPr/>
        <a:lstStyle/>
        <a:p>
          <a:endParaRPr lang="en-GB"/>
        </a:p>
      </dgm:t>
    </dgm:pt>
    <dgm:pt modelId="{FDC4027A-7C19-48D3-B3DB-FF7A35D1B323}" type="sibTrans" cxnId="{542F2830-C642-4D96-8A4D-56FA43DD480F}">
      <dgm:prSet/>
      <dgm:spPr/>
      <dgm:t>
        <a:bodyPr/>
        <a:lstStyle/>
        <a:p>
          <a:endParaRPr lang="en-GB"/>
        </a:p>
      </dgm:t>
    </dgm:pt>
    <dgm:pt modelId="{3E498642-EC1E-4A18-88E3-0A18CC28679B}">
      <dgm:prSet custT="1"/>
      <dgm:spPr/>
      <dgm:t>
        <a:bodyPr/>
        <a:lstStyle/>
        <a:p>
          <a:r>
            <a:rPr lang="en-GB" sz="3000" dirty="0" smtClean="0"/>
            <a:t>Lactulose  10ml od</a:t>
          </a:r>
        </a:p>
      </dgm:t>
    </dgm:pt>
    <dgm:pt modelId="{B4EF6E1D-EC26-48FA-8F18-5477DEC9F92A}" type="parTrans" cxnId="{8F3DD91D-0580-4AFF-A2A5-8961CB37401A}">
      <dgm:prSet/>
      <dgm:spPr/>
      <dgm:t>
        <a:bodyPr/>
        <a:lstStyle/>
        <a:p>
          <a:endParaRPr lang="en-GB"/>
        </a:p>
      </dgm:t>
    </dgm:pt>
    <dgm:pt modelId="{12A1A1CE-ABCB-4687-B588-B0438F6AE7AE}" type="sibTrans" cxnId="{8F3DD91D-0580-4AFF-A2A5-8961CB37401A}">
      <dgm:prSet/>
      <dgm:spPr/>
      <dgm:t>
        <a:bodyPr/>
        <a:lstStyle/>
        <a:p>
          <a:endParaRPr lang="en-GB"/>
        </a:p>
      </dgm:t>
    </dgm:pt>
    <dgm:pt modelId="{D61143A9-B375-415D-B269-84F9F6C13BCF}">
      <dgm:prSet custT="1"/>
      <dgm:spPr/>
      <dgm:t>
        <a:bodyPr/>
        <a:lstStyle/>
        <a:p>
          <a:r>
            <a:rPr lang="en-GB" sz="3200" dirty="0" smtClean="0"/>
            <a:t>Reduced diazepam to 2mg </a:t>
          </a:r>
          <a:r>
            <a:rPr lang="en-GB" sz="3200" dirty="0" err="1" smtClean="0"/>
            <a:t>bd</a:t>
          </a:r>
          <a:r>
            <a:rPr lang="en-GB" sz="3200" dirty="0" smtClean="0"/>
            <a:t> prn</a:t>
          </a:r>
          <a:endParaRPr lang="en-GB" sz="3200" dirty="0"/>
        </a:p>
      </dgm:t>
    </dgm:pt>
    <dgm:pt modelId="{0077E8E5-BCCF-4C08-BADF-D3FBAD25CF87}" type="parTrans" cxnId="{BF1B4851-8B7E-436A-BFA0-195597BE5004}">
      <dgm:prSet/>
      <dgm:spPr/>
      <dgm:t>
        <a:bodyPr/>
        <a:lstStyle/>
        <a:p>
          <a:endParaRPr lang="en-GB"/>
        </a:p>
      </dgm:t>
    </dgm:pt>
    <dgm:pt modelId="{537FC79F-CC43-4077-8470-01CEB8A3DE6F}" type="sibTrans" cxnId="{BF1B4851-8B7E-436A-BFA0-195597BE5004}">
      <dgm:prSet/>
      <dgm:spPr/>
      <dgm:t>
        <a:bodyPr/>
        <a:lstStyle/>
        <a:p>
          <a:endParaRPr lang="en-GB"/>
        </a:p>
      </dgm:t>
    </dgm:pt>
    <dgm:pt modelId="{4D0A0E5B-CF44-4157-A7CA-30E6A844F816}">
      <dgm:prSet custT="1"/>
      <dgm:spPr/>
      <dgm:t>
        <a:bodyPr/>
        <a:lstStyle/>
        <a:p>
          <a:r>
            <a:rPr lang="en-GB" sz="3200" dirty="0" smtClean="0"/>
            <a:t>Stopped ranitidine and started </a:t>
          </a:r>
          <a:r>
            <a:rPr lang="en-GB" sz="3200" dirty="0" err="1" smtClean="0"/>
            <a:t>Peptac</a:t>
          </a:r>
          <a:r>
            <a:rPr lang="en-GB" sz="3200" dirty="0" smtClean="0"/>
            <a:t> 10mls </a:t>
          </a:r>
          <a:r>
            <a:rPr lang="en-GB" sz="3200" dirty="0" err="1" smtClean="0"/>
            <a:t>qds</a:t>
          </a:r>
          <a:r>
            <a:rPr lang="en-GB" sz="3200" dirty="0" smtClean="0"/>
            <a:t> prn</a:t>
          </a:r>
          <a:endParaRPr lang="en-GB" sz="3200" dirty="0"/>
        </a:p>
      </dgm:t>
    </dgm:pt>
    <dgm:pt modelId="{E735EB96-DA41-4E9B-AD30-E4AE7BBAFD73}" type="parTrans" cxnId="{CB26169F-F770-4350-B327-586134767E0A}">
      <dgm:prSet/>
      <dgm:spPr/>
      <dgm:t>
        <a:bodyPr/>
        <a:lstStyle/>
        <a:p>
          <a:endParaRPr lang="en-GB"/>
        </a:p>
      </dgm:t>
    </dgm:pt>
    <dgm:pt modelId="{336A85EF-94BB-490A-95DC-19B6A547F934}" type="sibTrans" cxnId="{CB26169F-F770-4350-B327-586134767E0A}">
      <dgm:prSet/>
      <dgm:spPr/>
      <dgm:t>
        <a:bodyPr/>
        <a:lstStyle/>
        <a:p>
          <a:endParaRPr lang="en-GB"/>
        </a:p>
      </dgm:t>
    </dgm:pt>
    <dgm:pt modelId="{B8B601EE-D547-4A2F-8FA9-E541ADAB438E}">
      <dgm:prSet custT="1"/>
      <dgm:spPr/>
      <dgm:t>
        <a:bodyPr/>
        <a:lstStyle/>
        <a:p>
          <a:r>
            <a:rPr lang="en-GB" sz="3200" dirty="0" smtClean="0"/>
            <a:t>Started Vitamin D od</a:t>
          </a:r>
          <a:endParaRPr lang="en-GB" sz="3200" dirty="0"/>
        </a:p>
      </dgm:t>
    </dgm:pt>
    <dgm:pt modelId="{256F1EF2-CBD2-449C-BD3D-06B1DD7C4DAE}" type="parTrans" cxnId="{83CE21C0-F348-4489-B130-61936A486152}">
      <dgm:prSet/>
      <dgm:spPr/>
      <dgm:t>
        <a:bodyPr/>
        <a:lstStyle/>
        <a:p>
          <a:endParaRPr lang="en-GB"/>
        </a:p>
      </dgm:t>
    </dgm:pt>
    <dgm:pt modelId="{A2B14B5D-7104-4792-88E9-67478CCCBF25}" type="sibTrans" cxnId="{83CE21C0-F348-4489-B130-61936A486152}">
      <dgm:prSet/>
      <dgm:spPr/>
      <dgm:t>
        <a:bodyPr/>
        <a:lstStyle/>
        <a:p>
          <a:endParaRPr lang="en-GB"/>
        </a:p>
      </dgm:t>
    </dgm:pt>
    <dgm:pt modelId="{505155FC-C58E-4909-AF44-592CF2D8FD7F}">
      <dgm:prSet custT="1"/>
      <dgm:spPr/>
      <dgm:t>
        <a:bodyPr/>
        <a:lstStyle/>
        <a:p>
          <a:r>
            <a:rPr lang="en-GB" sz="2800" dirty="0" smtClean="0"/>
            <a:t>BL 0.666, VAS 45%</a:t>
          </a:r>
          <a:endParaRPr lang="en-GB" sz="2800" dirty="0"/>
        </a:p>
      </dgm:t>
    </dgm:pt>
    <dgm:pt modelId="{D812A06E-43EF-4017-82BF-7BD1ED79CDFF}" type="parTrans" cxnId="{4573CE8D-F63C-4579-8A58-33EEF40A5CAE}">
      <dgm:prSet/>
      <dgm:spPr/>
      <dgm:t>
        <a:bodyPr/>
        <a:lstStyle/>
        <a:p>
          <a:endParaRPr lang="en-GB"/>
        </a:p>
      </dgm:t>
    </dgm:pt>
    <dgm:pt modelId="{1CDCABF8-4CBE-4F87-98A9-6305C8ED4C29}" type="sibTrans" cxnId="{4573CE8D-F63C-4579-8A58-33EEF40A5CAE}">
      <dgm:prSet/>
      <dgm:spPr/>
      <dgm:t>
        <a:bodyPr/>
        <a:lstStyle/>
        <a:p>
          <a:endParaRPr lang="en-GB"/>
        </a:p>
      </dgm:t>
    </dgm:pt>
    <dgm:pt modelId="{B50FD522-969B-415A-8AB5-2A70E8972D88}">
      <dgm:prSet custT="1"/>
      <dgm:spPr/>
      <dgm:t>
        <a:bodyPr/>
        <a:lstStyle/>
        <a:p>
          <a:r>
            <a:rPr lang="en-GB" sz="2800" dirty="0" smtClean="0"/>
            <a:t>FU 0.788, VAS 80%</a:t>
          </a:r>
          <a:endParaRPr lang="en-GB" sz="2800" dirty="0"/>
        </a:p>
      </dgm:t>
    </dgm:pt>
    <dgm:pt modelId="{45446364-069A-40B2-96CA-25ACCA94611C}" type="parTrans" cxnId="{756AE2E8-85B2-4F6C-AC07-1E9470DB0F3C}">
      <dgm:prSet/>
      <dgm:spPr/>
      <dgm:t>
        <a:bodyPr/>
        <a:lstStyle/>
        <a:p>
          <a:endParaRPr lang="en-GB"/>
        </a:p>
      </dgm:t>
    </dgm:pt>
    <dgm:pt modelId="{42112988-1C8F-45A1-AA55-B7AAFF81F5EA}" type="sibTrans" cxnId="{756AE2E8-85B2-4F6C-AC07-1E9470DB0F3C}">
      <dgm:prSet/>
      <dgm:spPr/>
      <dgm:t>
        <a:bodyPr/>
        <a:lstStyle/>
        <a:p>
          <a:endParaRPr lang="en-GB"/>
        </a:p>
      </dgm:t>
    </dgm:pt>
    <dgm:pt modelId="{3AD9EA8F-181E-4918-8FF1-3396B71508E5}">
      <dgm:prSet custT="1"/>
      <dgm:spPr/>
      <dgm:t>
        <a:bodyPr/>
        <a:lstStyle/>
        <a:p>
          <a:endParaRPr lang="en-GB" sz="2800" b="1" dirty="0"/>
        </a:p>
      </dgm:t>
    </dgm:pt>
    <dgm:pt modelId="{3A597307-1042-40EA-9270-325B50732639}" type="parTrans" cxnId="{AAE6A58C-89C7-4204-A213-29B5CE8B93D6}">
      <dgm:prSet/>
      <dgm:spPr/>
      <dgm:t>
        <a:bodyPr/>
        <a:lstStyle/>
        <a:p>
          <a:endParaRPr lang="en-GB"/>
        </a:p>
      </dgm:t>
    </dgm:pt>
    <dgm:pt modelId="{1990AB09-1F7A-49C4-8D9A-711FE19DBC1D}" type="sibTrans" cxnId="{AAE6A58C-89C7-4204-A213-29B5CE8B93D6}">
      <dgm:prSet/>
      <dgm:spPr/>
      <dgm:t>
        <a:bodyPr/>
        <a:lstStyle/>
        <a:p>
          <a:endParaRPr lang="en-GB"/>
        </a:p>
      </dgm:t>
    </dgm:pt>
    <dgm:pt modelId="{C05711E6-FE4B-40FA-98CA-4BD8B029DFBF}">
      <dgm:prSet custT="1"/>
      <dgm:spPr/>
      <dgm:t>
        <a:bodyPr/>
        <a:lstStyle/>
        <a:p>
          <a:r>
            <a:rPr lang="en-GB" sz="2800" b="1" dirty="0" smtClean="0"/>
            <a:t>MMSE</a:t>
          </a:r>
          <a:endParaRPr lang="en-GB" sz="2800" b="1" dirty="0"/>
        </a:p>
      </dgm:t>
    </dgm:pt>
    <dgm:pt modelId="{8CCCA561-D39C-4288-BFC7-7BB5FA6E68E2}" type="parTrans" cxnId="{D00BDF1A-91E3-4751-A3A0-BD4E63386340}">
      <dgm:prSet/>
      <dgm:spPr/>
      <dgm:t>
        <a:bodyPr/>
        <a:lstStyle/>
        <a:p>
          <a:endParaRPr lang="en-GB"/>
        </a:p>
      </dgm:t>
    </dgm:pt>
    <dgm:pt modelId="{3CFB4005-4167-40FA-8139-791485ADF5C4}" type="sibTrans" cxnId="{D00BDF1A-91E3-4751-A3A0-BD4E63386340}">
      <dgm:prSet/>
      <dgm:spPr/>
      <dgm:t>
        <a:bodyPr/>
        <a:lstStyle/>
        <a:p>
          <a:endParaRPr lang="en-GB"/>
        </a:p>
      </dgm:t>
    </dgm:pt>
    <dgm:pt modelId="{873E36F3-5736-4C59-8DA7-1321272D7671}">
      <dgm:prSet custT="1"/>
      <dgm:spPr/>
      <dgm:t>
        <a:bodyPr/>
        <a:lstStyle/>
        <a:p>
          <a:r>
            <a:rPr lang="en-GB" sz="2800" dirty="0" smtClean="0"/>
            <a:t>BL unable to complete</a:t>
          </a:r>
          <a:endParaRPr lang="en-GB" sz="2800" dirty="0"/>
        </a:p>
      </dgm:t>
    </dgm:pt>
    <dgm:pt modelId="{CB2CF300-04A8-47A9-A674-E61D8AE0F33C}" type="parTrans" cxnId="{06311D21-D319-496C-B6D8-A9B36CB08D19}">
      <dgm:prSet/>
      <dgm:spPr/>
      <dgm:t>
        <a:bodyPr/>
        <a:lstStyle/>
        <a:p>
          <a:endParaRPr lang="en-GB"/>
        </a:p>
      </dgm:t>
    </dgm:pt>
    <dgm:pt modelId="{847D11D6-4150-4807-A8C4-F8012F6F53D9}" type="sibTrans" cxnId="{06311D21-D319-496C-B6D8-A9B36CB08D19}">
      <dgm:prSet/>
      <dgm:spPr/>
      <dgm:t>
        <a:bodyPr/>
        <a:lstStyle/>
        <a:p>
          <a:endParaRPr lang="en-GB"/>
        </a:p>
      </dgm:t>
    </dgm:pt>
    <dgm:pt modelId="{E3B1021D-D0D0-4B12-943A-51E9607D8676}">
      <dgm:prSet custT="1"/>
      <dgm:spPr/>
      <dgm:t>
        <a:bodyPr/>
        <a:lstStyle/>
        <a:p>
          <a:r>
            <a:rPr lang="en-GB" sz="2800" dirty="0" smtClean="0"/>
            <a:t>FU 15/30</a:t>
          </a:r>
          <a:endParaRPr lang="en-GB" sz="2800" dirty="0"/>
        </a:p>
      </dgm:t>
    </dgm:pt>
    <dgm:pt modelId="{379C8DD1-8C9B-41B5-91CB-A15B3250178F}" type="parTrans" cxnId="{C6F44FB5-B5E0-4442-9B00-1ED35843EB4D}">
      <dgm:prSet/>
      <dgm:spPr/>
      <dgm:t>
        <a:bodyPr/>
        <a:lstStyle/>
        <a:p>
          <a:endParaRPr lang="en-GB"/>
        </a:p>
      </dgm:t>
    </dgm:pt>
    <dgm:pt modelId="{09CCC8EE-A4E1-4522-9C73-29923E9957F4}" type="sibTrans" cxnId="{C6F44FB5-B5E0-4442-9B00-1ED35843EB4D}">
      <dgm:prSet/>
      <dgm:spPr/>
      <dgm:t>
        <a:bodyPr/>
        <a:lstStyle/>
        <a:p>
          <a:endParaRPr lang="en-GB"/>
        </a:p>
      </dgm:t>
    </dgm:pt>
    <dgm:pt modelId="{B4C3368C-D96F-47DA-8860-1AD363193701}">
      <dgm:prSet custT="1"/>
      <dgm:spPr/>
      <dgm:t>
        <a:bodyPr/>
        <a:lstStyle/>
        <a:p>
          <a:endParaRPr lang="en-GB" sz="2800" dirty="0"/>
        </a:p>
      </dgm:t>
    </dgm:pt>
    <dgm:pt modelId="{B2921C85-521D-4EA7-8EFF-10294FAE09DF}" type="parTrans" cxnId="{32459E32-EAE0-407D-9114-B32F330CB0DD}">
      <dgm:prSet/>
      <dgm:spPr/>
      <dgm:t>
        <a:bodyPr/>
        <a:lstStyle/>
        <a:p>
          <a:endParaRPr lang="en-GB"/>
        </a:p>
      </dgm:t>
    </dgm:pt>
    <dgm:pt modelId="{6E983484-C8D3-43F0-9C60-8AC5A5EDCB3A}" type="sibTrans" cxnId="{32459E32-EAE0-407D-9114-B32F330CB0DD}">
      <dgm:prSet/>
      <dgm:spPr/>
      <dgm:t>
        <a:bodyPr/>
        <a:lstStyle/>
        <a:p>
          <a:endParaRPr lang="en-GB"/>
        </a:p>
      </dgm:t>
    </dgm:pt>
    <dgm:pt modelId="{9C4EBB43-0B79-4DBD-9666-9693CC220A42}">
      <dgm:prSet custT="1"/>
      <dgm:spPr/>
      <dgm:t>
        <a:bodyPr/>
        <a:lstStyle/>
        <a:p>
          <a:r>
            <a:rPr lang="en-GB" sz="2800" b="1" dirty="0" smtClean="0"/>
            <a:t>Falls</a:t>
          </a:r>
          <a:endParaRPr lang="en-GB" sz="2800" b="1" dirty="0"/>
        </a:p>
      </dgm:t>
    </dgm:pt>
    <dgm:pt modelId="{9F155659-F4E7-495B-877D-3926FC10FDA8}" type="parTrans" cxnId="{CA6D4CB9-4617-47EF-890F-748A8742A042}">
      <dgm:prSet/>
      <dgm:spPr/>
      <dgm:t>
        <a:bodyPr/>
        <a:lstStyle/>
        <a:p>
          <a:endParaRPr lang="en-GB"/>
        </a:p>
      </dgm:t>
    </dgm:pt>
    <dgm:pt modelId="{6AF52FD8-A9BE-447F-91EB-8BD147CFDDD9}" type="sibTrans" cxnId="{CA6D4CB9-4617-47EF-890F-748A8742A042}">
      <dgm:prSet/>
      <dgm:spPr/>
      <dgm:t>
        <a:bodyPr/>
        <a:lstStyle/>
        <a:p>
          <a:endParaRPr lang="en-GB"/>
        </a:p>
      </dgm:t>
    </dgm:pt>
    <dgm:pt modelId="{5A15DBBC-BCC9-4368-B098-13605F367BB1}">
      <dgm:prSet custT="1"/>
      <dgm:spPr/>
      <dgm:t>
        <a:bodyPr/>
        <a:lstStyle/>
        <a:p>
          <a:r>
            <a:rPr lang="en-GB" sz="2800" dirty="0" smtClean="0"/>
            <a:t>BL 2</a:t>
          </a:r>
          <a:endParaRPr lang="en-GB" sz="2800" dirty="0"/>
        </a:p>
      </dgm:t>
    </dgm:pt>
    <dgm:pt modelId="{71063DDC-095C-4C77-8F33-DD24DF53A25F}" type="parTrans" cxnId="{E9FE51FA-A19C-4397-98D8-737635B35CB5}">
      <dgm:prSet/>
      <dgm:spPr/>
      <dgm:t>
        <a:bodyPr/>
        <a:lstStyle/>
        <a:p>
          <a:endParaRPr lang="en-GB"/>
        </a:p>
      </dgm:t>
    </dgm:pt>
    <dgm:pt modelId="{9FBDDCBF-37EB-463C-AEF0-6CF7A04EE68A}" type="sibTrans" cxnId="{E9FE51FA-A19C-4397-98D8-737635B35CB5}">
      <dgm:prSet/>
      <dgm:spPr/>
      <dgm:t>
        <a:bodyPr/>
        <a:lstStyle/>
        <a:p>
          <a:endParaRPr lang="en-GB"/>
        </a:p>
      </dgm:t>
    </dgm:pt>
    <dgm:pt modelId="{0D51E993-B47A-4DBD-BB6F-8BED71E19C7F}">
      <dgm:prSet custT="1"/>
      <dgm:spPr/>
      <dgm:t>
        <a:bodyPr/>
        <a:lstStyle/>
        <a:p>
          <a:r>
            <a:rPr lang="en-GB" sz="2800" dirty="0" smtClean="0"/>
            <a:t>FU 0</a:t>
          </a:r>
          <a:endParaRPr lang="en-GB" sz="2800" dirty="0"/>
        </a:p>
      </dgm:t>
    </dgm:pt>
    <dgm:pt modelId="{DF065444-34E4-4EAA-9538-6AA6EB7BA105}" type="parTrans" cxnId="{036A2368-125E-47F3-865D-E904D67D732E}">
      <dgm:prSet/>
      <dgm:spPr/>
      <dgm:t>
        <a:bodyPr/>
        <a:lstStyle/>
        <a:p>
          <a:endParaRPr lang="en-GB"/>
        </a:p>
      </dgm:t>
    </dgm:pt>
    <dgm:pt modelId="{7AC9B66E-A2EF-4F8B-A684-890B58452491}" type="sibTrans" cxnId="{036A2368-125E-47F3-865D-E904D67D732E}">
      <dgm:prSet/>
      <dgm:spPr/>
      <dgm:t>
        <a:bodyPr/>
        <a:lstStyle/>
        <a:p>
          <a:endParaRPr lang="en-GB"/>
        </a:p>
      </dgm:t>
    </dgm:pt>
    <dgm:pt modelId="{EF45450C-8016-4A3C-8989-DCC06C323F27}">
      <dgm:prSet custT="1"/>
      <dgm:spPr/>
      <dgm:t>
        <a:bodyPr/>
        <a:lstStyle/>
        <a:p>
          <a:endParaRPr lang="en-GB" sz="2800" b="1" dirty="0"/>
        </a:p>
      </dgm:t>
    </dgm:pt>
    <dgm:pt modelId="{8045D79E-9E58-414A-888B-2E61B25690FE}" type="parTrans" cxnId="{22AE4EEE-AE99-4F5E-BA1F-3565EA8DD2E3}">
      <dgm:prSet/>
      <dgm:spPr/>
      <dgm:t>
        <a:bodyPr/>
        <a:lstStyle/>
        <a:p>
          <a:endParaRPr lang="en-GB"/>
        </a:p>
      </dgm:t>
    </dgm:pt>
    <dgm:pt modelId="{62250490-DC88-472B-ACBF-C119DAFF0109}" type="sibTrans" cxnId="{22AE4EEE-AE99-4F5E-BA1F-3565EA8DD2E3}">
      <dgm:prSet/>
      <dgm:spPr/>
      <dgm:t>
        <a:bodyPr/>
        <a:lstStyle/>
        <a:p>
          <a:endParaRPr lang="en-GB"/>
        </a:p>
      </dgm:t>
    </dgm:pt>
    <dgm:pt modelId="{D40761F5-AC9A-42A4-BE8B-063296829836}">
      <dgm:prSet custT="1"/>
      <dgm:spPr/>
      <dgm:t>
        <a:bodyPr/>
        <a:lstStyle/>
        <a:p>
          <a:r>
            <a:rPr lang="en-GB" sz="2800" b="1" dirty="0" smtClean="0"/>
            <a:t>Drug Burden Index</a:t>
          </a:r>
          <a:endParaRPr lang="en-GB" sz="2800" b="1" dirty="0"/>
        </a:p>
      </dgm:t>
    </dgm:pt>
    <dgm:pt modelId="{96C5FCE6-B4DC-4E71-8811-47A274876FEE}" type="parTrans" cxnId="{1E1727E4-7A7A-44DE-99B0-B424C1A86E37}">
      <dgm:prSet/>
      <dgm:spPr/>
      <dgm:t>
        <a:bodyPr/>
        <a:lstStyle/>
        <a:p>
          <a:endParaRPr lang="en-GB"/>
        </a:p>
      </dgm:t>
    </dgm:pt>
    <dgm:pt modelId="{70EC8E7A-61B5-4939-B211-D43E69792139}" type="sibTrans" cxnId="{1E1727E4-7A7A-44DE-99B0-B424C1A86E37}">
      <dgm:prSet/>
      <dgm:spPr/>
      <dgm:t>
        <a:bodyPr/>
        <a:lstStyle/>
        <a:p>
          <a:endParaRPr lang="en-GB"/>
        </a:p>
      </dgm:t>
    </dgm:pt>
    <dgm:pt modelId="{7A3B09BE-1D42-4580-872D-09E816463028}">
      <dgm:prSet custT="1"/>
      <dgm:spPr/>
      <dgm:t>
        <a:bodyPr/>
        <a:lstStyle/>
        <a:p>
          <a:r>
            <a:rPr lang="en-GB" sz="2800" dirty="0" smtClean="0"/>
            <a:t>BL 1.97, </a:t>
          </a:r>
          <a:endParaRPr lang="en-GB" sz="2800" dirty="0"/>
        </a:p>
      </dgm:t>
    </dgm:pt>
    <dgm:pt modelId="{EEE58460-DC1B-4B99-A502-9D0B65366160}" type="parTrans" cxnId="{7BB382E4-4204-40B8-8537-3C62D76BD690}">
      <dgm:prSet/>
      <dgm:spPr/>
      <dgm:t>
        <a:bodyPr/>
        <a:lstStyle/>
        <a:p>
          <a:endParaRPr lang="en-GB"/>
        </a:p>
      </dgm:t>
    </dgm:pt>
    <dgm:pt modelId="{344E418D-C741-4B42-85A7-682B8A8FC2FF}" type="sibTrans" cxnId="{7BB382E4-4204-40B8-8537-3C62D76BD690}">
      <dgm:prSet/>
      <dgm:spPr/>
      <dgm:t>
        <a:bodyPr/>
        <a:lstStyle/>
        <a:p>
          <a:endParaRPr lang="en-GB"/>
        </a:p>
      </dgm:t>
    </dgm:pt>
    <dgm:pt modelId="{3BB45416-DC34-49F4-A781-08912C51B5A4}">
      <dgm:prSet custT="1"/>
      <dgm:spPr/>
      <dgm:t>
        <a:bodyPr/>
        <a:lstStyle/>
        <a:p>
          <a:r>
            <a:rPr lang="en-GB" sz="2800" dirty="0" smtClean="0"/>
            <a:t>FU 1.17</a:t>
          </a:r>
          <a:endParaRPr lang="en-GB" sz="2800" dirty="0"/>
        </a:p>
      </dgm:t>
    </dgm:pt>
    <dgm:pt modelId="{28BB1302-8B11-4FD3-9083-1ABC1E0EA341}" type="parTrans" cxnId="{CA4E742E-230F-4E82-B20C-4B4D6D267B3A}">
      <dgm:prSet/>
      <dgm:spPr/>
      <dgm:t>
        <a:bodyPr/>
        <a:lstStyle/>
        <a:p>
          <a:endParaRPr lang="en-GB"/>
        </a:p>
      </dgm:t>
    </dgm:pt>
    <dgm:pt modelId="{5F1F8264-7401-4475-81A3-5CD405D713AC}" type="sibTrans" cxnId="{CA4E742E-230F-4E82-B20C-4B4D6D267B3A}">
      <dgm:prSet/>
      <dgm:spPr/>
      <dgm:t>
        <a:bodyPr/>
        <a:lstStyle/>
        <a:p>
          <a:endParaRPr lang="en-GB"/>
        </a:p>
      </dgm:t>
    </dgm:pt>
    <dgm:pt modelId="{E899C786-31A0-4329-ABDA-93021EBFEBDF}" type="pres">
      <dgm:prSet presAssocID="{5063524C-CF6B-4F42-8E36-28A71F6C3BF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77370A7-703B-4256-AF44-E0BDDCBF24AF}" type="pres">
      <dgm:prSet presAssocID="{3C77BA50-9044-438D-A49C-F5FFDF4C2BA7}" presName="composite" presStyleCnt="0"/>
      <dgm:spPr/>
    </dgm:pt>
    <dgm:pt modelId="{2F366C56-41E5-4E41-93D3-D5970472AF3D}" type="pres">
      <dgm:prSet presAssocID="{3C77BA50-9044-438D-A49C-F5FFDF4C2BA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0225760-B859-463E-B7D0-714B2845F002}" type="pres">
      <dgm:prSet presAssocID="{3C77BA50-9044-438D-A49C-F5FFDF4C2BA7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BCCAD99-F7C3-4449-8A3D-3E434A4D9CF8}" type="pres">
      <dgm:prSet presAssocID="{E6CF49EF-D486-4E49-9902-E5474E14FBC3}" presName="space" presStyleCnt="0"/>
      <dgm:spPr/>
    </dgm:pt>
    <dgm:pt modelId="{22570DA7-B574-4877-9F83-C5C85AADC0FB}" type="pres">
      <dgm:prSet presAssocID="{4CB95603-791D-4F39-8F3B-1A8790717A5D}" presName="composite" presStyleCnt="0"/>
      <dgm:spPr/>
    </dgm:pt>
    <dgm:pt modelId="{DDECE239-4D97-4336-AC99-EB0DA50821E7}" type="pres">
      <dgm:prSet presAssocID="{4CB95603-791D-4F39-8F3B-1A8790717A5D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9D75463-2633-45CA-A4B1-EEDF80B8F74C}" type="pres">
      <dgm:prSet presAssocID="{4CB95603-791D-4F39-8F3B-1A8790717A5D}" presName="desTx" presStyleLbl="alignAccFollowNode1" presStyleIdx="1" presStyleCnt="3" custLinFactNeighborX="-533" custLinFactNeighborY="145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3B16A52-4439-496B-95E6-2A9575A24FE0}" type="pres">
      <dgm:prSet presAssocID="{EB551780-4E67-4E5B-869C-EEB4833590B9}" presName="space" presStyleCnt="0"/>
      <dgm:spPr/>
    </dgm:pt>
    <dgm:pt modelId="{BC8BBE4A-29B2-4280-BC47-16635DA63CEC}" type="pres">
      <dgm:prSet presAssocID="{2C687FEF-221D-4C04-8188-E415EFCE4F9D}" presName="composite" presStyleCnt="0"/>
      <dgm:spPr/>
    </dgm:pt>
    <dgm:pt modelId="{A4146E5C-B80D-4472-A8C2-A63BE0FD39A4}" type="pres">
      <dgm:prSet presAssocID="{2C687FEF-221D-4C04-8188-E415EFCE4F9D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BC9C0A3-DD23-4C0C-8365-97FD06F02097}" type="pres">
      <dgm:prSet presAssocID="{2C687FEF-221D-4C04-8188-E415EFCE4F9D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EDAAA9A-6372-4972-A9C3-E33E4689CE99}" type="presOf" srcId="{4D0A0E5B-CF44-4157-A7CA-30E6A844F816}" destId="{59D75463-2633-45CA-A4B1-EEDF80B8F74C}" srcOrd="0" destOrd="2" presId="urn:microsoft.com/office/officeart/2005/8/layout/hList1"/>
    <dgm:cxn modelId="{1C696941-9ECE-4F4A-8D9D-C4E28D8405A6}" srcId="{3C77BA50-9044-438D-A49C-F5FFDF4C2BA7}" destId="{69109E7F-95D5-4FDF-836A-CA50522B3C83}" srcOrd="0" destOrd="0" parTransId="{3A0A8698-2A0C-4DDF-8753-178908C817AB}" sibTransId="{3494EF67-E595-4A41-852A-005FA87232ED}"/>
    <dgm:cxn modelId="{A15D9E24-A28B-4425-8954-2CC1089E7B7A}" type="presOf" srcId="{34FC7A67-EC9B-4AAE-A8FE-2DC162CC3A17}" destId="{80225760-B859-463E-B7D0-714B2845F002}" srcOrd="0" destOrd="6" presId="urn:microsoft.com/office/officeart/2005/8/layout/hList1"/>
    <dgm:cxn modelId="{54453DA7-5D95-4931-B83A-FA1E98CEA1BC}" type="presOf" srcId="{E3B1021D-D0D0-4B12-943A-51E9607D8676}" destId="{BBC9C0A3-DD23-4C0C-8365-97FD06F02097}" srcOrd="0" destOrd="6" presId="urn:microsoft.com/office/officeart/2005/8/layout/hList1"/>
    <dgm:cxn modelId="{BF1B4851-8B7E-436A-BFA0-195597BE5004}" srcId="{4CB95603-791D-4F39-8F3B-1A8790717A5D}" destId="{D61143A9-B375-415D-B269-84F9F6C13BCF}" srcOrd="1" destOrd="0" parTransId="{0077E8E5-BCCF-4C08-BADF-D3FBAD25CF87}" sibTransId="{537FC79F-CC43-4077-8470-01CEB8A3DE6F}"/>
    <dgm:cxn modelId="{83CE21C0-F348-4489-B130-61936A486152}" srcId="{4CB95603-791D-4F39-8F3B-1A8790717A5D}" destId="{B8B601EE-D547-4A2F-8FA9-E541ADAB438E}" srcOrd="3" destOrd="0" parTransId="{256F1EF2-CBD2-449C-BD3D-06B1DD7C4DAE}" sibTransId="{A2B14B5D-7104-4792-88E9-67478CCCBF25}"/>
    <dgm:cxn modelId="{756AE2E8-85B2-4F6C-AC07-1E9470DB0F3C}" srcId="{E9C2E996-80C2-4AC8-9147-99576958993A}" destId="{B50FD522-969B-415A-8AB5-2A70E8972D88}" srcOrd="1" destOrd="0" parTransId="{45446364-069A-40B2-96CA-25ACCA94611C}" sibTransId="{42112988-1C8F-45A1-AA55-B7AAFF81F5EA}"/>
    <dgm:cxn modelId="{2BD86691-98BC-4369-B0BB-6D70925CFB9F}" type="presOf" srcId="{3AD9EA8F-181E-4918-8FF1-3396B71508E5}" destId="{BBC9C0A3-DD23-4C0C-8365-97FD06F02097}" srcOrd="0" destOrd="3" presId="urn:microsoft.com/office/officeart/2005/8/layout/hList1"/>
    <dgm:cxn modelId="{07022AA2-5D36-4D8C-B0BB-52242E4BDB8E}" type="presOf" srcId="{6FDF8AAD-0A21-47FA-8EE6-AB9C2A212218}" destId="{80225760-B859-463E-B7D0-714B2845F002}" srcOrd="0" destOrd="4" presId="urn:microsoft.com/office/officeart/2005/8/layout/hList1"/>
    <dgm:cxn modelId="{8CCB5C3A-11F9-4AA4-B6C8-9EF37211143E}" type="presOf" srcId="{5063524C-CF6B-4F42-8E36-28A71F6C3BF0}" destId="{E899C786-31A0-4329-ABDA-93021EBFEBDF}" srcOrd="0" destOrd="0" presId="urn:microsoft.com/office/officeart/2005/8/layout/hList1"/>
    <dgm:cxn modelId="{44CDF459-4835-474C-9ED5-730231C01053}" srcId="{5063524C-CF6B-4F42-8E36-28A71F6C3BF0}" destId="{3C77BA50-9044-438D-A49C-F5FFDF4C2BA7}" srcOrd="0" destOrd="0" parTransId="{F5598407-9C34-455C-A949-A8B5248B6F8C}" sibTransId="{E6CF49EF-D486-4E49-9902-E5474E14FBC3}"/>
    <dgm:cxn modelId="{132B13C7-F57B-4391-ACBF-6A6DFF93D4A8}" type="presOf" srcId="{873E36F3-5736-4C59-8DA7-1321272D7671}" destId="{BBC9C0A3-DD23-4C0C-8365-97FD06F02097}" srcOrd="0" destOrd="5" presId="urn:microsoft.com/office/officeart/2005/8/layout/hList1"/>
    <dgm:cxn modelId="{E31225E0-1386-4195-BDED-4B5699D189BF}" type="presOf" srcId="{3C77BA50-9044-438D-A49C-F5FFDF4C2BA7}" destId="{2F366C56-41E5-4E41-93D3-D5970472AF3D}" srcOrd="0" destOrd="0" presId="urn:microsoft.com/office/officeart/2005/8/layout/hList1"/>
    <dgm:cxn modelId="{0F017C82-CE28-4AE5-A28A-B5660D7ADE37}" type="presOf" srcId="{5A15DBBC-BCC9-4368-B098-13605F367BB1}" destId="{BBC9C0A3-DD23-4C0C-8365-97FD06F02097}" srcOrd="0" destOrd="9" presId="urn:microsoft.com/office/officeart/2005/8/layout/hList1"/>
    <dgm:cxn modelId="{3EE3D99C-E831-4B39-8402-FC8E77C72591}" srcId="{3C77BA50-9044-438D-A49C-F5FFDF4C2BA7}" destId="{6FDF8AAD-0A21-47FA-8EE6-AB9C2A212218}" srcOrd="4" destOrd="0" parTransId="{C3F2C113-7582-431B-BD56-DE6F734C946A}" sibTransId="{4B8785D9-64A9-4482-A9E2-C7CAB89DFFC8}"/>
    <dgm:cxn modelId="{D00BDF1A-91E3-4751-A3A0-BD4E63386340}" srcId="{2C687FEF-221D-4C04-8188-E415EFCE4F9D}" destId="{C05711E6-FE4B-40FA-98CA-4BD8B029DFBF}" srcOrd="2" destOrd="0" parTransId="{8CCCA561-D39C-4288-BFC7-7BB5FA6E68E2}" sibTransId="{3CFB4005-4167-40FA-8139-791485ADF5C4}"/>
    <dgm:cxn modelId="{542F2830-C642-4D96-8A4D-56FA43DD480F}" srcId="{3C77BA50-9044-438D-A49C-F5FFDF4C2BA7}" destId="{5ECCF160-8743-4CAB-8890-3EEDE9D1C38A}" srcOrd="7" destOrd="0" parTransId="{2CE7F124-410F-49D1-A3C8-1CDBF57541B4}" sibTransId="{FDC4027A-7C19-48D3-B3DB-FF7A35D1B323}"/>
    <dgm:cxn modelId="{20C64562-F110-4646-B5B8-CDBF23B974EA}" type="presOf" srcId="{2C687FEF-221D-4C04-8188-E415EFCE4F9D}" destId="{A4146E5C-B80D-4472-A8C2-A63BE0FD39A4}" srcOrd="0" destOrd="0" presId="urn:microsoft.com/office/officeart/2005/8/layout/hList1"/>
    <dgm:cxn modelId="{401A5CBC-E972-44C9-AECC-ED270B245FDC}" srcId="{5063524C-CF6B-4F42-8E36-28A71F6C3BF0}" destId="{2C687FEF-221D-4C04-8188-E415EFCE4F9D}" srcOrd="2" destOrd="0" parTransId="{0A73074F-D8A3-4A93-BD92-5D0D3F1DA6EA}" sibTransId="{0D2A0E42-D69B-4A87-ABA1-CB9104CFE843}"/>
    <dgm:cxn modelId="{ACDCC449-E9F8-4966-AFD5-643A5FD11D9E}" type="presOf" srcId="{4CB95603-791D-4F39-8F3B-1A8790717A5D}" destId="{DDECE239-4D97-4336-AC99-EB0DA50821E7}" srcOrd="0" destOrd="0" presId="urn:microsoft.com/office/officeart/2005/8/layout/hList1"/>
    <dgm:cxn modelId="{890F96A4-A7AC-40C0-84E5-89243228CD6F}" type="presOf" srcId="{3E498642-EC1E-4A18-88E3-0A18CC28679B}" destId="{80225760-B859-463E-B7D0-714B2845F002}" srcOrd="0" destOrd="8" presId="urn:microsoft.com/office/officeart/2005/8/layout/hList1"/>
    <dgm:cxn modelId="{036A2368-125E-47F3-865D-E904D67D732E}" srcId="{9C4EBB43-0B79-4DBD-9666-9693CC220A42}" destId="{0D51E993-B47A-4DBD-BB6F-8BED71E19C7F}" srcOrd="1" destOrd="0" parTransId="{DF065444-34E4-4EAA-9538-6AA6EB7BA105}" sibTransId="{7AC9B66E-A2EF-4F8B-A684-890B58452491}"/>
    <dgm:cxn modelId="{E9FE51FA-A19C-4397-98D8-737635B35CB5}" srcId="{9C4EBB43-0B79-4DBD-9666-9693CC220A42}" destId="{5A15DBBC-BCC9-4368-B098-13605F367BB1}" srcOrd="0" destOrd="0" parTransId="{71063DDC-095C-4C77-8F33-DD24DF53A25F}" sibTransId="{9FBDDCBF-37EB-463C-AEF0-6CF7A04EE68A}"/>
    <dgm:cxn modelId="{E2FD4F1F-3E35-4F28-B675-70C45F1ED7EB}" type="presOf" srcId="{9C4EBB43-0B79-4DBD-9666-9693CC220A42}" destId="{BBC9C0A3-DD23-4C0C-8365-97FD06F02097}" srcOrd="0" destOrd="8" presId="urn:microsoft.com/office/officeart/2005/8/layout/hList1"/>
    <dgm:cxn modelId="{FDBDFE19-C92D-4502-9BE5-6F21A5E0A15F}" srcId="{3C77BA50-9044-438D-A49C-F5FFDF4C2BA7}" destId="{5DD02529-32A6-4BFA-B5B3-AB3B4788A36D}" srcOrd="2" destOrd="0" parTransId="{6AFDD946-04CC-45B4-9160-931120606DF4}" sibTransId="{BC9D857B-5B10-4D4A-BA39-B14899827FA3}"/>
    <dgm:cxn modelId="{1B1EC38F-2EB9-4DA5-B1B6-496E5B118A8A}" srcId="{2C687FEF-221D-4C04-8188-E415EFCE4F9D}" destId="{E9C2E996-80C2-4AC8-9147-99576958993A}" srcOrd="0" destOrd="0" parTransId="{DBAA96D4-2939-46FD-A588-0312C2817088}" sibTransId="{07B5F446-B5C3-4424-B5D1-913DBD1C9E44}"/>
    <dgm:cxn modelId="{FF4AD4A4-CDA3-4024-9E6D-48E491C8E348}" type="presOf" srcId="{7A3B09BE-1D42-4580-872D-09E816463028}" destId="{BBC9C0A3-DD23-4C0C-8365-97FD06F02097}" srcOrd="0" destOrd="13" presId="urn:microsoft.com/office/officeart/2005/8/layout/hList1"/>
    <dgm:cxn modelId="{2C56C324-0382-4C11-8BFF-9F8F2A997183}" type="presOf" srcId="{C05711E6-FE4B-40FA-98CA-4BD8B029DFBF}" destId="{BBC9C0A3-DD23-4C0C-8365-97FD06F02097}" srcOrd="0" destOrd="4" presId="urn:microsoft.com/office/officeart/2005/8/layout/hList1"/>
    <dgm:cxn modelId="{B9AE2907-360D-4776-96F9-7884DEE88D02}" type="presOf" srcId="{09ADC5B9-1C55-45E1-8767-74567C6634C9}" destId="{59D75463-2633-45CA-A4B1-EEDF80B8F74C}" srcOrd="0" destOrd="0" presId="urn:microsoft.com/office/officeart/2005/8/layout/hList1"/>
    <dgm:cxn modelId="{CB26169F-F770-4350-B327-586134767E0A}" srcId="{4CB95603-791D-4F39-8F3B-1A8790717A5D}" destId="{4D0A0E5B-CF44-4157-A7CA-30E6A844F816}" srcOrd="2" destOrd="0" parTransId="{E735EB96-DA41-4E9B-AD30-E4AE7BBAFD73}" sibTransId="{336A85EF-94BB-490A-95DC-19B6A547F934}"/>
    <dgm:cxn modelId="{C15DC602-BC37-4A0B-B881-589D9EE9DEA3}" type="presOf" srcId="{946ACB12-8052-41A7-9B97-10122D048211}" destId="{80225760-B859-463E-B7D0-714B2845F002}" srcOrd="0" destOrd="1" presId="urn:microsoft.com/office/officeart/2005/8/layout/hList1"/>
    <dgm:cxn modelId="{AF643467-6A18-4ED3-A4DE-1DD9E66C73E9}" type="presOf" srcId="{5ECCF160-8743-4CAB-8890-3EEDE9D1C38A}" destId="{80225760-B859-463E-B7D0-714B2845F002}" srcOrd="0" destOrd="7" presId="urn:microsoft.com/office/officeart/2005/8/layout/hList1"/>
    <dgm:cxn modelId="{AAE6A58C-89C7-4204-A213-29B5CE8B93D6}" srcId="{2C687FEF-221D-4C04-8188-E415EFCE4F9D}" destId="{3AD9EA8F-181E-4918-8FF1-3396B71508E5}" srcOrd="1" destOrd="0" parTransId="{3A597307-1042-40EA-9270-325B50732639}" sibTransId="{1990AB09-1F7A-49C4-8D9A-711FE19DBC1D}"/>
    <dgm:cxn modelId="{46B531F4-F9FC-4B67-A6F7-3870F25657B0}" srcId="{3C77BA50-9044-438D-A49C-F5FFDF4C2BA7}" destId="{79C051E1-F867-44AB-B5A9-368C90DC7CC2}" srcOrd="5" destOrd="0" parTransId="{D7076812-79E7-425C-8A86-693C8EA823DB}" sibTransId="{6CF85C91-BFDF-4E3E-AD71-07DCE9FC2B26}"/>
    <dgm:cxn modelId="{F0E1CD60-6C3D-4670-BA40-34CD8A22823F}" srcId="{4CB95603-791D-4F39-8F3B-1A8790717A5D}" destId="{09ADC5B9-1C55-45E1-8767-74567C6634C9}" srcOrd="0" destOrd="0" parTransId="{127C26F5-C63F-4146-A689-637B0CFCBC0B}" sibTransId="{CF99C850-59B2-4A1F-94BC-FDA07412CB23}"/>
    <dgm:cxn modelId="{CA6D4CB9-4617-47EF-890F-748A8742A042}" srcId="{2C687FEF-221D-4C04-8188-E415EFCE4F9D}" destId="{9C4EBB43-0B79-4DBD-9666-9693CC220A42}" srcOrd="4" destOrd="0" parTransId="{9F155659-F4E7-495B-877D-3926FC10FDA8}" sibTransId="{6AF52FD8-A9BE-447F-91EB-8BD147CFDDD9}"/>
    <dgm:cxn modelId="{661A13B9-34DC-483A-A4A5-5253B04FDD13}" type="presOf" srcId="{E9C2E996-80C2-4AC8-9147-99576958993A}" destId="{BBC9C0A3-DD23-4C0C-8365-97FD06F02097}" srcOrd="0" destOrd="0" presId="urn:microsoft.com/office/officeart/2005/8/layout/hList1"/>
    <dgm:cxn modelId="{918E78B4-9646-4F33-B61D-E526EECF3F93}" type="presOf" srcId="{2B831370-0911-41ED-BD19-9DD8185538A1}" destId="{80225760-B859-463E-B7D0-714B2845F002}" srcOrd="0" destOrd="3" presId="urn:microsoft.com/office/officeart/2005/8/layout/hList1"/>
    <dgm:cxn modelId="{DDCC3B50-95EC-49B6-B864-CB6DDA006418}" type="presOf" srcId="{0D51E993-B47A-4DBD-BB6F-8BED71E19C7F}" destId="{BBC9C0A3-DD23-4C0C-8365-97FD06F02097}" srcOrd="0" destOrd="10" presId="urn:microsoft.com/office/officeart/2005/8/layout/hList1"/>
    <dgm:cxn modelId="{22AE4EEE-AE99-4F5E-BA1F-3565EA8DD2E3}" srcId="{2C687FEF-221D-4C04-8188-E415EFCE4F9D}" destId="{EF45450C-8016-4A3C-8989-DCC06C323F27}" srcOrd="5" destOrd="0" parTransId="{8045D79E-9E58-414A-888B-2E61B25690FE}" sibTransId="{62250490-DC88-472B-ACBF-C119DAFF0109}"/>
    <dgm:cxn modelId="{7BB382E4-4204-40B8-8537-3C62D76BD690}" srcId="{D40761F5-AC9A-42A4-BE8B-063296829836}" destId="{7A3B09BE-1D42-4580-872D-09E816463028}" srcOrd="0" destOrd="0" parTransId="{EEE58460-DC1B-4B99-A502-9D0B65366160}" sibTransId="{344E418D-C741-4B42-85A7-682B8A8FC2FF}"/>
    <dgm:cxn modelId="{EEC73BC1-A838-4D62-A6CC-CF7497AB1F7A}" type="presOf" srcId="{5DD02529-32A6-4BFA-B5B3-AB3B4788A36D}" destId="{80225760-B859-463E-B7D0-714B2845F002}" srcOrd="0" destOrd="2" presId="urn:microsoft.com/office/officeart/2005/8/layout/hList1"/>
    <dgm:cxn modelId="{4573CE8D-F63C-4579-8A58-33EEF40A5CAE}" srcId="{E9C2E996-80C2-4AC8-9147-99576958993A}" destId="{505155FC-C58E-4909-AF44-592CF2D8FD7F}" srcOrd="0" destOrd="0" parTransId="{D812A06E-43EF-4017-82BF-7BD1ED79CDFF}" sibTransId="{1CDCABF8-4CBE-4F87-98A9-6305C8ED4C29}"/>
    <dgm:cxn modelId="{A3B178F4-0651-448F-9979-EC421AAD3487}" type="presOf" srcId="{D40761F5-AC9A-42A4-BE8B-063296829836}" destId="{BBC9C0A3-DD23-4C0C-8365-97FD06F02097}" srcOrd="0" destOrd="12" presId="urn:microsoft.com/office/officeart/2005/8/layout/hList1"/>
    <dgm:cxn modelId="{C6F44FB5-B5E0-4442-9B00-1ED35843EB4D}" srcId="{C05711E6-FE4B-40FA-98CA-4BD8B029DFBF}" destId="{E3B1021D-D0D0-4B12-943A-51E9607D8676}" srcOrd="1" destOrd="0" parTransId="{379C8DD1-8C9B-41B5-91CB-A15B3250178F}" sibTransId="{09CCC8EE-A4E1-4522-9C73-29923E9957F4}"/>
    <dgm:cxn modelId="{AF783156-A192-47BB-BF87-C5F0D28D0A71}" type="presOf" srcId="{69109E7F-95D5-4FDF-836A-CA50522B3C83}" destId="{80225760-B859-463E-B7D0-714B2845F002}" srcOrd="0" destOrd="0" presId="urn:microsoft.com/office/officeart/2005/8/layout/hList1"/>
    <dgm:cxn modelId="{A6FEEF3A-BB11-496C-AF9E-433403066C66}" type="presOf" srcId="{505155FC-C58E-4909-AF44-592CF2D8FD7F}" destId="{BBC9C0A3-DD23-4C0C-8365-97FD06F02097}" srcOrd="0" destOrd="1" presId="urn:microsoft.com/office/officeart/2005/8/layout/hList1"/>
    <dgm:cxn modelId="{1E1727E4-7A7A-44DE-99B0-B424C1A86E37}" srcId="{2C687FEF-221D-4C04-8188-E415EFCE4F9D}" destId="{D40761F5-AC9A-42A4-BE8B-063296829836}" srcOrd="6" destOrd="0" parTransId="{96C5FCE6-B4DC-4E71-8811-47A274876FEE}" sibTransId="{70EC8E7A-61B5-4939-B211-D43E69792139}"/>
    <dgm:cxn modelId="{75C278DE-B6EB-4E0C-B8F5-57A1A87D0DAB}" srcId="{3C77BA50-9044-438D-A49C-F5FFDF4C2BA7}" destId="{2B831370-0911-41ED-BD19-9DD8185538A1}" srcOrd="3" destOrd="0" parTransId="{4A23E418-8839-48A4-B34B-060D0BF8AC18}" sibTransId="{B7033618-A492-47F2-9768-337FB11BF354}"/>
    <dgm:cxn modelId="{C404D532-DDE4-407C-ADE6-FC3102206C3B}" srcId="{5063524C-CF6B-4F42-8E36-28A71F6C3BF0}" destId="{4CB95603-791D-4F39-8F3B-1A8790717A5D}" srcOrd="1" destOrd="0" parTransId="{02B89A6C-6B00-4FE5-A4F8-A046493E0347}" sibTransId="{EB551780-4E67-4E5B-869C-EEB4833590B9}"/>
    <dgm:cxn modelId="{6DB7F95F-3D31-4B23-AD69-79DDC230B3DB}" srcId="{3C77BA50-9044-438D-A49C-F5FFDF4C2BA7}" destId="{34FC7A67-EC9B-4AAE-A8FE-2DC162CC3A17}" srcOrd="6" destOrd="0" parTransId="{3403CB81-9A07-47DF-9A1A-6744B8E35361}" sibTransId="{019F7BF0-D4A0-4ED3-851F-B1E4A9B11AC1}"/>
    <dgm:cxn modelId="{641F4635-FD3E-40C6-B797-786CDACD3E7E}" type="presOf" srcId="{D61143A9-B375-415D-B269-84F9F6C13BCF}" destId="{59D75463-2633-45CA-A4B1-EEDF80B8F74C}" srcOrd="0" destOrd="1" presId="urn:microsoft.com/office/officeart/2005/8/layout/hList1"/>
    <dgm:cxn modelId="{32459E32-EAE0-407D-9114-B32F330CB0DD}" srcId="{2C687FEF-221D-4C04-8188-E415EFCE4F9D}" destId="{B4C3368C-D96F-47DA-8860-1AD363193701}" srcOrd="3" destOrd="0" parTransId="{B2921C85-521D-4EA7-8EFF-10294FAE09DF}" sibTransId="{6E983484-C8D3-43F0-9C60-8AC5A5EDCB3A}"/>
    <dgm:cxn modelId="{8F3DD91D-0580-4AFF-A2A5-8961CB37401A}" srcId="{3C77BA50-9044-438D-A49C-F5FFDF4C2BA7}" destId="{3E498642-EC1E-4A18-88E3-0A18CC28679B}" srcOrd="8" destOrd="0" parTransId="{B4EF6E1D-EC26-48FA-8F18-5477DEC9F92A}" sibTransId="{12A1A1CE-ABCB-4687-B588-B0438F6AE7AE}"/>
    <dgm:cxn modelId="{98E3AA85-B9F3-4FE3-85C5-4C31E785DED7}" type="presOf" srcId="{B4C3368C-D96F-47DA-8860-1AD363193701}" destId="{BBC9C0A3-DD23-4C0C-8365-97FD06F02097}" srcOrd="0" destOrd="7" presId="urn:microsoft.com/office/officeart/2005/8/layout/hList1"/>
    <dgm:cxn modelId="{5A1D95D9-B8DA-41B0-AD6F-FA8CF09E290E}" type="presOf" srcId="{79C051E1-F867-44AB-B5A9-368C90DC7CC2}" destId="{80225760-B859-463E-B7D0-714B2845F002}" srcOrd="0" destOrd="5" presId="urn:microsoft.com/office/officeart/2005/8/layout/hList1"/>
    <dgm:cxn modelId="{06311D21-D319-496C-B6D8-A9B36CB08D19}" srcId="{C05711E6-FE4B-40FA-98CA-4BD8B029DFBF}" destId="{873E36F3-5736-4C59-8DA7-1321272D7671}" srcOrd="0" destOrd="0" parTransId="{CB2CF300-04A8-47A9-A674-E61D8AE0F33C}" sibTransId="{847D11D6-4150-4807-A8C4-F8012F6F53D9}"/>
    <dgm:cxn modelId="{CF931990-431F-4B5B-9288-73185B7D56E3}" type="presOf" srcId="{B50FD522-969B-415A-8AB5-2A70E8972D88}" destId="{BBC9C0A3-DD23-4C0C-8365-97FD06F02097}" srcOrd="0" destOrd="2" presId="urn:microsoft.com/office/officeart/2005/8/layout/hList1"/>
    <dgm:cxn modelId="{9E6D47BE-6B14-4F7A-8CD4-39BDBB5E6ACB}" type="presOf" srcId="{EF45450C-8016-4A3C-8989-DCC06C323F27}" destId="{BBC9C0A3-DD23-4C0C-8365-97FD06F02097}" srcOrd="0" destOrd="11" presId="urn:microsoft.com/office/officeart/2005/8/layout/hList1"/>
    <dgm:cxn modelId="{0E362C73-AB9D-48AE-A38E-7E658C270B0E}" type="presOf" srcId="{3BB45416-DC34-49F4-A781-08912C51B5A4}" destId="{BBC9C0A3-DD23-4C0C-8365-97FD06F02097}" srcOrd="0" destOrd="14" presId="urn:microsoft.com/office/officeart/2005/8/layout/hList1"/>
    <dgm:cxn modelId="{CA4E742E-230F-4E82-B20C-4B4D6D267B3A}" srcId="{D40761F5-AC9A-42A4-BE8B-063296829836}" destId="{3BB45416-DC34-49F4-A781-08912C51B5A4}" srcOrd="1" destOrd="0" parTransId="{28BB1302-8B11-4FD3-9083-1ABC1E0EA341}" sibTransId="{5F1F8264-7401-4475-81A3-5CD405D713AC}"/>
    <dgm:cxn modelId="{3EB42EDC-C9E1-40B8-A97D-85C3C5EB04FA}" srcId="{3C77BA50-9044-438D-A49C-F5FFDF4C2BA7}" destId="{946ACB12-8052-41A7-9B97-10122D048211}" srcOrd="1" destOrd="0" parTransId="{E7BD3297-E7F2-4046-9F91-CF592C5ED3E6}" sibTransId="{99399356-7756-46C2-9C67-47D7C44C05C4}"/>
    <dgm:cxn modelId="{349B1268-98C5-419B-B6E9-CAECF31E9330}" type="presOf" srcId="{B8B601EE-D547-4A2F-8FA9-E541ADAB438E}" destId="{59D75463-2633-45CA-A4B1-EEDF80B8F74C}" srcOrd="0" destOrd="3" presId="urn:microsoft.com/office/officeart/2005/8/layout/hList1"/>
    <dgm:cxn modelId="{21606774-57CD-4B29-8A9A-225395F3A7D0}" type="presParOf" srcId="{E899C786-31A0-4329-ABDA-93021EBFEBDF}" destId="{677370A7-703B-4256-AF44-E0BDDCBF24AF}" srcOrd="0" destOrd="0" presId="urn:microsoft.com/office/officeart/2005/8/layout/hList1"/>
    <dgm:cxn modelId="{373C955C-D6E7-445A-89B1-1682C98C4050}" type="presParOf" srcId="{677370A7-703B-4256-AF44-E0BDDCBF24AF}" destId="{2F366C56-41E5-4E41-93D3-D5970472AF3D}" srcOrd="0" destOrd="0" presId="urn:microsoft.com/office/officeart/2005/8/layout/hList1"/>
    <dgm:cxn modelId="{F63F906B-C410-4917-A463-CA0383743C27}" type="presParOf" srcId="{677370A7-703B-4256-AF44-E0BDDCBF24AF}" destId="{80225760-B859-463E-B7D0-714B2845F002}" srcOrd="1" destOrd="0" presId="urn:microsoft.com/office/officeart/2005/8/layout/hList1"/>
    <dgm:cxn modelId="{B71358A8-122A-4872-AB83-9E764F09DE55}" type="presParOf" srcId="{E899C786-31A0-4329-ABDA-93021EBFEBDF}" destId="{1BCCAD99-F7C3-4449-8A3D-3E434A4D9CF8}" srcOrd="1" destOrd="0" presId="urn:microsoft.com/office/officeart/2005/8/layout/hList1"/>
    <dgm:cxn modelId="{500F946C-76D8-4C0F-A733-0F6EC455232B}" type="presParOf" srcId="{E899C786-31A0-4329-ABDA-93021EBFEBDF}" destId="{22570DA7-B574-4877-9F83-C5C85AADC0FB}" srcOrd="2" destOrd="0" presId="urn:microsoft.com/office/officeart/2005/8/layout/hList1"/>
    <dgm:cxn modelId="{7F4921CF-857A-4A26-900A-25174C27C817}" type="presParOf" srcId="{22570DA7-B574-4877-9F83-C5C85AADC0FB}" destId="{DDECE239-4D97-4336-AC99-EB0DA50821E7}" srcOrd="0" destOrd="0" presId="urn:microsoft.com/office/officeart/2005/8/layout/hList1"/>
    <dgm:cxn modelId="{5929D1AF-AAB6-4935-AD49-0BFA0D427803}" type="presParOf" srcId="{22570DA7-B574-4877-9F83-C5C85AADC0FB}" destId="{59D75463-2633-45CA-A4B1-EEDF80B8F74C}" srcOrd="1" destOrd="0" presId="urn:microsoft.com/office/officeart/2005/8/layout/hList1"/>
    <dgm:cxn modelId="{F248A213-CA07-417E-BD08-22F823A7D89F}" type="presParOf" srcId="{E899C786-31A0-4329-ABDA-93021EBFEBDF}" destId="{F3B16A52-4439-496B-95E6-2A9575A24FE0}" srcOrd="3" destOrd="0" presId="urn:microsoft.com/office/officeart/2005/8/layout/hList1"/>
    <dgm:cxn modelId="{05637536-FFEE-45FD-807D-E54F0FB864A4}" type="presParOf" srcId="{E899C786-31A0-4329-ABDA-93021EBFEBDF}" destId="{BC8BBE4A-29B2-4280-BC47-16635DA63CEC}" srcOrd="4" destOrd="0" presId="urn:microsoft.com/office/officeart/2005/8/layout/hList1"/>
    <dgm:cxn modelId="{F9F502F0-80AF-4F7A-B38C-5A2AE44782A3}" type="presParOf" srcId="{BC8BBE4A-29B2-4280-BC47-16635DA63CEC}" destId="{A4146E5C-B80D-4472-A8C2-A63BE0FD39A4}" srcOrd="0" destOrd="0" presId="urn:microsoft.com/office/officeart/2005/8/layout/hList1"/>
    <dgm:cxn modelId="{E26C7C42-BF78-4BC7-B38B-EC98F2419D05}" type="presParOf" srcId="{BC8BBE4A-29B2-4280-BC47-16635DA63CEC}" destId="{BBC9C0A3-DD23-4C0C-8365-97FD06F0209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2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4A7B19-832E-457E-A18E-5129E0EDB33A}">
      <dsp:nvSpPr>
        <dsp:cNvPr id="0" name=""/>
        <dsp:cNvSpPr/>
      </dsp:nvSpPr>
      <dsp:spPr>
        <a:xfrm>
          <a:off x="-381680" y="1049443"/>
          <a:ext cx="5105217" cy="5105217"/>
        </a:xfrm>
        <a:prstGeom prst="pie">
          <a:avLst>
            <a:gd name="adj1" fmla="val 5400000"/>
            <a:gd name="adj2" fmla="val 16200000"/>
          </a:avLst>
        </a:prstGeom>
        <a:solidFill>
          <a:srgbClr val="33CC3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024602-A86B-45A2-8BA8-22D4FE975135}">
      <dsp:nvSpPr>
        <dsp:cNvPr id="0" name=""/>
        <dsp:cNvSpPr/>
      </dsp:nvSpPr>
      <dsp:spPr>
        <a:xfrm>
          <a:off x="2131870" y="927351"/>
          <a:ext cx="6376825" cy="50218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7E3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400" kern="1200" dirty="0" smtClean="0"/>
            <a:t>GP/PIP</a:t>
          </a:r>
          <a:endParaRPr lang="en-GB" sz="4400" kern="1200" dirty="0"/>
        </a:p>
      </dsp:txBody>
      <dsp:txXfrm>
        <a:off x="2131870" y="927351"/>
        <a:ext cx="3188412" cy="1506558"/>
      </dsp:txXfrm>
    </dsp:sp>
    <dsp:sp modelId="{893DDF41-A7AA-419B-8012-F655A5775CBA}">
      <dsp:nvSpPr>
        <dsp:cNvPr id="0" name=""/>
        <dsp:cNvSpPr/>
      </dsp:nvSpPr>
      <dsp:spPr>
        <a:xfrm>
          <a:off x="617513" y="2542875"/>
          <a:ext cx="3318388" cy="3318388"/>
        </a:xfrm>
        <a:prstGeom prst="pie">
          <a:avLst>
            <a:gd name="adj1" fmla="val 5400000"/>
            <a:gd name="adj2" fmla="val 16200000"/>
          </a:avLst>
        </a:prstGeom>
        <a:solidFill>
          <a:srgbClr val="33CC3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DB3300-AB43-4825-BD0E-DFFAAC682563}">
      <dsp:nvSpPr>
        <dsp:cNvPr id="0" name=""/>
        <dsp:cNvSpPr/>
      </dsp:nvSpPr>
      <dsp:spPr>
        <a:xfrm>
          <a:off x="2249384" y="2925535"/>
          <a:ext cx="6259311" cy="343987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7E3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400" kern="1200" dirty="0" smtClean="0"/>
            <a:t>CH (s)</a:t>
          </a:r>
          <a:endParaRPr lang="en-GB" sz="4400" kern="1200" dirty="0"/>
        </a:p>
      </dsp:txBody>
      <dsp:txXfrm>
        <a:off x="2249384" y="2925535"/>
        <a:ext cx="3129655" cy="1587634"/>
      </dsp:txXfrm>
    </dsp:sp>
    <dsp:sp modelId="{D467F689-0D4E-49D9-8982-BE5A3AED51BB}">
      <dsp:nvSpPr>
        <dsp:cNvPr id="0" name=""/>
        <dsp:cNvSpPr/>
      </dsp:nvSpPr>
      <dsp:spPr>
        <a:xfrm>
          <a:off x="1510926" y="4074439"/>
          <a:ext cx="1531563" cy="1531563"/>
        </a:xfrm>
        <a:prstGeom prst="pie">
          <a:avLst>
            <a:gd name="adj1" fmla="val 5400000"/>
            <a:gd name="adj2" fmla="val 16200000"/>
          </a:avLst>
        </a:prstGeom>
        <a:solidFill>
          <a:srgbClr val="33CC3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68AF2B-E6CB-4319-AF6C-7425FF7A685C}">
      <dsp:nvSpPr>
        <dsp:cNvPr id="0" name=""/>
        <dsp:cNvSpPr/>
      </dsp:nvSpPr>
      <dsp:spPr>
        <a:xfrm>
          <a:off x="2240256" y="4476781"/>
          <a:ext cx="6268424" cy="18287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7E3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400" kern="1200" dirty="0" smtClean="0"/>
            <a:t>10</a:t>
          </a:r>
        </a:p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400" kern="1200" dirty="0" smtClean="0"/>
            <a:t> residents </a:t>
          </a:r>
          <a:endParaRPr lang="en-GB" sz="4400" kern="1200" dirty="0"/>
        </a:p>
      </dsp:txBody>
      <dsp:txXfrm>
        <a:off x="2240256" y="4476781"/>
        <a:ext cx="3134212" cy="1828717"/>
      </dsp:txXfrm>
    </dsp:sp>
    <dsp:sp modelId="{E03E3448-5710-423B-9DCE-E24927DC2381}">
      <dsp:nvSpPr>
        <dsp:cNvPr id="0" name=""/>
        <dsp:cNvSpPr/>
      </dsp:nvSpPr>
      <dsp:spPr>
        <a:xfrm>
          <a:off x="4682714" y="1037542"/>
          <a:ext cx="3779464" cy="153156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500" kern="1200" dirty="0" smtClean="0"/>
            <a:t>Registered PIP</a:t>
          </a:r>
          <a:endParaRPr lang="en-GB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500" kern="1200" dirty="0" smtClean="0"/>
            <a:t>Trained and competent</a:t>
          </a:r>
          <a:endParaRPr lang="en-GB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500" kern="1200" dirty="0" smtClean="0"/>
            <a:t>16 hours per month </a:t>
          </a:r>
          <a:endParaRPr lang="en-GB" sz="2500" kern="1200" dirty="0"/>
        </a:p>
      </dsp:txBody>
      <dsp:txXfrm>
        <a:off x="4682714" y="1037542"/>
        <a:ext cx="3779464" cy="1531568"/>
      </dsp:txXfrm>
    </dsp:sp>
    <dsp:sp modelId="{505653D5-FD54-42BF-A63A-BF6DADDB80E9}">
      <dsp:nvSpPr>
        <dsp:cNvPr id="0" name=""/>
        <dsp:cNvSpPr/>
      </dsp:nvSpPr>
      <dsp:spPr>
        <a:xfrm>
          <a:off x="4609960" y="2954560"/>
          <a:ext cx="3981793" cy="99386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500" kern="1200" dirty="0" smtClean="0"/>
            <a:t>Working with GP</a:t>
          </a:r>
          <a:endParaRPr lang="en-GB" sz="2500" kern="1200" dirty="0"/>
        </a:p>
      </dsp:txBody>
      <dsp:txXfrm>
        <a:off x="4609960" y="2954560"/>
        <a:ext cx="3981793" cy="993862"/>
      </dsp:txXfrm>
    </dsp:sp>
    <dsp:sp modelId="{3839E841-C452-40E9-B764-22ABC6E43371}">
      <dsp:nvSpPr>
        <dsp:cNvPr id="0" name=""/>
        <dsp:cNvSpPr/>
      </dsp:nvSpPr>
      <dsp:spPr>
        <a:xfrm>
          <a:off x="4633055" y="4309289"/>
          <a:ext cx="4081646" cy="153156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500" kern="1200" dirty="0" smtClean="0"/>
            <a:t>65 years and older</a:t>
          </a:r>
          <a:endParaRPr lang="en-GB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500" kern="1200" dirty="0" smtClean="0"/>
            <a:t>At least one regular med </a:t>
          </a:r>
          <a:endParaRPr lang="en-GB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500" kern="1200" dirty="0" smtClean="0"/>
            <a:t>Not end of life</a:t>
          </a:r>
          <a:endParaRPr lang="en-GB" sz="2500" kern="1200" dirty="0"/>
        </a:p>
      </dsp:txBody>
      <dsp:txXfrm>
        <a:off x="4633055" y="4309289"/>
        <a:ext cx="4081646" cy="15315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D8EF55-715C-4098-B60E-E75B4005440E}">
      <dsp:nvSpPr>
        <dsp:cNvPr id="0" name=""/>
        <dsp:cNvSpPr/>
      </dsp:nvSpPr>
      <dsp:spPr>
        <a:xfrm>
          <a:off x="7973978" y="5136574"/>
          <a:ext cx="5678636" cy="2774111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600" kern="1200" dirty="0" smtClean="0"/>
            <a:t>Care homes</a:t>
          </a:r>
          <a:endParaRPr lang="en-GB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600" kern="1200" smtClean="0"/>
            <a:t>GP practice</a:t>
          </a:r>
          <a:endParaRPr lang="en-GB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600" kern="1200" dirty="0" smtClean="0"/>
            <a:t>Community pharmacy</a:t>
          </a:r>
          <a:endParaRPr lang="en-GB" sz="2600" kern="1200" dirty="0"/>
        </a:p>
      </dsp:txBody>
      <dsp:txXfrm>
        <a:off x="9738507" y="5891040"/>
        <a:ext cx="3853169" cy="1958707"/>
      </dsp:txXfrm>
    </dsp:sp>
    <dsp:sp modelId="{94F812FB-E9A7-4A33-995E-C20917C71D1C}">
      <dsp:nvSpPr>
        <dsp:cNvPr id="0" name=""/>
        <dsp:cNvSpPr/>
      </dsp:nvSpPr>
      <dsp:spPr>
        <a:xfrm>
          <a:off x="120199" y="4966786"/>
          <a:ext cx="5495833" cy="3066834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dirty="0" smtClean="0"/>
            <a:t>Optimise (doses, monitoring)</a:t>
          </a:r>
          <a:endParaRPr lang="en-GB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dirty="0" smtClean="0"/>
            <a:t>Repeat Prescriptions</a:t>
          </a:r>
          <a:endParaRPr lang="en-GB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dirty="0" smtClean="0"/>
            <a:t>Maintain records</a:t>
          </a:r>
          <a:endParaRPr lang="en-GB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dirty="0" smtClean="0"/>
            <a:t>Initiate Rx for Minor ailments</a:t>
          </a:r>
          <a:endParaRPr lang="en-GB" sz="2400" kern="1200" dirty="0"/>
        </a:p>
      </dsp:txBody>
      <dsp:txXfrm>
        <a:off x="187567" y="5800863"/>
        <a:ext cx="3712347" cy="2165390"/>
      </dsp:txXfrm>
    </dsp:sp>
    <dsp:sp modelId="{3F5A9FE5-5573-4E1A-845C-494D6B3DF255}">
      <dsp:nvSpPr>
        <dsp:cNvPr id="0" name=""/>
        <dsp:cNvSpPr/>
      </dsp:nvSpPr>
      <dsp:spPr>
        <a:xfrm>
          <a:off x="7303138" y="54904"/>
          <a:ext cx="6098160" cy="2510917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700" kern="1200" dirty="0" smtClean="0"/>
            <a:t>Assess and address need  </a:t>
          </a:r>
          <a:endParaRPr lang="en-GB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700" kern="1200" dirty="0" smtClean="0"/>
            <a:t>Processes for Medicines</a:t>
          </a:r>
          <a:endParaRPr lang="en-GB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700" kern="1200" smtClean="0"/>
            <a:t>Care home staff</a:t>
          </a:r>
          <a:endParaRPr lang="en-GB" sz="2700" kern="1200" dirty="0"/>
        </a:p>
      </dsp:txBody>
      <dsp:txXfrm>
        <a:off x="9187744" y="110061"/>
        <a:ext cx="4158398" cy="1772874"/>
      </dsp:txXfrm>
    </dsp:sp>
    <dsp:sp modelId="{912717D2-95D7-45DA-B75D-710D09987B59}">
      <dsp:nvSpPr>
        <dsp:cNvPr id="0" name=""/>
        <dsp:cNvSpPr/>
      </dsp:nvSpPr>
      <dsp:spPr>
        <a:xfrm>
          <a:off x="381050" y="54904"/>
          <a:ext cx="4897925" cy="2510917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700" kern="1200" dirty="0" smtClean="0"/>
            <a:t>Pharmaceutical Care Plan</a:t>
          </a:r>
          <a:endParaRPr lang="en-GB" sz="2700" kern="1200" dirty="0"/>
        </a:p>
      </dsp:txBody>
      <dsp:txXfrm>
        <a:off x="436207" y="110061"/>
        <a:ext cx="3318233" cy="1772874"/>
      </dsp:txXfrm>
    </dsp:sp>
    <dsp:sp modelId="{2977B0E4-D3CC-49D7-86C6-E1B1146DE7A2}">
      <dsp:nvSpPr>
        <dsp:cNvPr id="0" name=""/>
        <dsp:cNvSpPr/>
      </dsp:nvSpPr>
      <dsp:spPr>
        <a:xfrm>
          <a:off x="3395538" y="518708"/>
          <a:ext cx="3397585" cy="3397585"/>
        </a:xfrm>
        <a:prstGeom prst="pieWedge">
          <a:avLst/>
        </a:prstGeom>
        <a:solidFill>
          <a:srgbClr val="33CC3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Medication Review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800" kern="1200" dirty="0"/>
        </a:p>
      </dsp:txBody>
      <dsp:txXfrm>
        <a:off x="4390668" y="1513838"/>
        <a:ext cx="2402455" cy="2402455"/>
      </dsp:txXfrm>
    </dsp:sp>
    <dsp:sp modelId="{9452964E-285A-4CBD-A49A-6B64BF8FD1AF}">
      <dsp:nvSpPr>
        <dsp:cNvPr id="0" name=""/>
        <dsp:cNvSpPr/>
      </dsp:nvSpPr>
      <dsp:spPr>
        <a:xfrm rot="5400000">
          <a:off x="6950056" y="518708"/>
          <a:ext cx="3397585" cy="3397585"/>
        </a:xfrm>
        <a:prstGeom prst="pieWedge">
          <a:avLst/>
        </a:prstGeom>
        <a:solidFill>
          <a:srgbClr val="33CC3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Training and support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800" kern="1200" dirty="0"/>
        </a:p>
      </dsp:txBody>
      <dsp:txXfrm rot="-5400000">
        <a:off x="6950056" y="1513838"/>
        <a:ext cx="2402455" cy="2402455"/>
      </dsp:txXfrm>
    </dsp:sp>
    <dsp:sp modelId="{E69C5D09-BEC7-467B-A89B-A492D9FBE99F}">
      <dsp:nvSpPr>
        <dsp:cNvPr id="0" name=""/>
        <dsp:cNvSpPr/>
      </dsp:nvSpPr>
      <dsp:spPr>
        <a:xfrm rot="10800000">
          <a:off x="6950056" y="4073226"/>
          <a:ext cx="3397585" cy="3397585"/>
        </a:xfrm>
        <a:prstGeom prst="pieWedge">
          <a:avLst/>
        </a:prstGeom>
        <a:solidFill>
          <a:srgbClr val="33CC3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/>
            <a:t>Communication</a:t>
          </a:r>
          <a:endParaRPr lang="en-GB" sz="2500" kern="1200" dirty="0"/>
        </a:p>
      </dsp:txBody>
      <dsp:txXfrm rot="10800000">
        <a:off x="6950056" y="4073226"/>
        <a:ext cx="2402455" cy="2402455"/>
      </dsp:txXfrm>
    </dsp:sp>
    <dsp:sp modelId="{BF0B5599-C58B-4137-827F-153000F237C4}">
      <dsp:nvSpPr>
        <dsp:cNvPr id="0" name=""/>
        <dsp:cNvSpPr/>
      </dsp:nvSpPr>
      <dsp:spPr>
        <a:xfrm rot="16200000">
          <a:off x="3395538" y="4073226"/>
          <a:ext cx="3397585" cy="3397585"/>
        </a:xfrm>
        <a:prstGeom prst="pieWedge">
          <a:avLst/>
        </a:prstGeom>
        <a:solidFill>
          <a:srgbClr val="33CC3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Prescribing</a:t>
          </a:r>
          <a:endParaRPr lang="en-GB" sz="2800" kern="1200" dirty="0"/>
        </a:p>
      </dsp:txBody>
      <dsp:txXfrm rot="5400000">
        <a:off x="4390668" y="4073226"/>
        <a:ext cx="2402455" cy="2402455"/>
      </dsp:txXfrm>
    </dsp:sp>
    <dsp:sp modelId="{75DBD86E-90A0-4EB5-BD8D-5CB4AD90CD19}">
      <dsp:nvSpPr>
        <dsp:cNvPr id="0" name=""/>
        <dsp:cNvSpPr/>
      </dsp:nvSpPr>
      <dsp:spPr>
        <a:xfrm>
          <a:off x="6285055" y="3288564"/>
          <a:ext cx="1173069" cy="1020060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F7FC0C-6727-49D5-9F47-BDA88DBB0693}">
      <dsp:nvSpPr>
        <dsp:cNvPr id="0" name=""/>
        <dsp:cNvSpPr/>
      </dsp:nvSpPr>
      <dsp:spPr>
        <a:xfrm rot="10800000">
          <a:off x="6285055" y="3680895"/>
          <a:ext cx="1173069" cy="1020060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366C56-41E5-4E41-93D3-D5970472AF3D}">
      <dsp:nvSpPr>
        <dsp:cNvPr id="0" name=""/>
        <dsp:cNvSpPr/>
      </dsp:nvSpPr>
      <dsp:spPr>
        <a:xfrm>
          <a:off x="4392" y="527985"/>
          <a:ext cx="4282930" cy="1713172"/>
        </a:xfrm>
        <a:prstGeom prst="rect">
          <a:avLst/>
        </a:prstGeom>
        <a:solidFill>
          <a:srgbClr val="33CC33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Medication at baseline</a:t>
          </a:r>
          <a:endParaRPr lang="en-GB" sz="2800" kern="1200" dirty="0"/>
        </a:p>
      </dsp:txBody>
      <dsp:txXfrm>
        <a:off x="4392" y="527985"/>
        <a:ext cx="4282930" cy="1713172"/>
      </dsp:txXfrm>
    </dsp:sp>
    <dsp:sp modelId="{80225760-B859-463E-B7D0-714B2845F002}">
      <dsp:nvSpPr>
        <dsp:cNvPr id="0" name=""/>
        <dsp:cNvSpPr/>
      </dsp:nvSpPr>
      <dsp:spPr>
        <a:xfrm>
          <a:off x="4392" y="2241157"/>
          <a:ext cx="4282930" cy="7163572"/>
        </a:xfrm>
        <a:prstGeom prst="rect">
          <a:avLst/>
        </a:prstGeom>
        <a:solidFill>
          <a:schemeClr val="accent6">
            <a:lumMod val="60000"/>
            <a:lumOff val="4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3000" kern="1200" dirty="0" smtClean="0"/>
            <a:t>Risperidone 1mg </a:t>
          </a:r>
          <a:r>
            <a:rPr lang="en-GB" sz="3000" kern="1200" dirty="0" err="1" smtClean="0"/>
            <a:t>bd</a:t>
          </a:r>
          <a:endParaRPr lang="en-GB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3000" kern="1200" dirty="0" smtClean="0"/>
            <a:t>Mirtazapine 30mg nocte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3000" kern="1200" dirty="0" err="1" smtClean="0"/>
            <a:t>Memantidine</a:t>
          </a:r>
          <a:r>
            <a:rPr lang="en-GB" sz="3000" kern="1200" dirty="0" smtClean="0"/>
            <a:t> 10mg nocte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3000" kern="1200" dirty="0" smtClean="0"/>
            <a:t>Paracetamol 1g </a:t>
          </a:r>
          <a:r>
            <a:rPr lang="en-GB" sz="3000" kern="1200" dirty="0" err="1" smtClean="0"/>
            <a:t>qds</a:t>
          </a:r>
          <a:r>
            <a:rPr lang="en-GB" sz="3000" kern="1200" dirty="0" smtClean="0"/>
            <a:t> prn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3000" kern="1200" dirty="0" smtClean="0"/>
            <a:t>Diazepam 5mg prn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3000" kern="1200" dirty="0" smtClean="0"/>
            <a:t>Ranitidine 150mg </a:t>
          </a:r>
          <a:r>
            <a:rPr lang="en-GB" sz="3000" kern="1200" dirty="0" err="1" smtClean="0"/>
            <a:t>bd</a:t>
          </a:r>
          <a:endParaRPr lang="en-GB" sz="3000" kern="1200" dirty="0" smtClean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3000" kern="1200" dirty="0" smtClean="0"/>
            <a:t>Lamotrigine 25mg mane 50mg nocte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3000" kern="1200" dirty="0" err="1" smtClean="0"/>
            <a:t>Nebivolol</a:t>
          </a:r>
          <a:r>
            <a:rPr lang="en-GB" sz="3000" kern="1200" dirty="0" smtClean="0"/>
            <a:t> 2.5mg od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3000" kern="1200" dirty="0" smtClean="0"/>
            <a:t>Lactulose  10ml od</a:t>
          </a:r>
        </a:p>
      </dsp:txBody>
      <dsp:txXfrm>
        <a:off x="4392" y="2241157"/>
        <a:ext cx="4282930" cy="7163572"/>
      </dsp:txXfrm>
    </dsp:sp>
    <dsp:sp modelId="{DDECE239-4D97-4336-AC99-EB0DA50821E7}">
      <dsp:nvSpPr>
        <dsp:cNvPr id="0" name=""/>
        <dsp:cNvSpPr/>
      </dsp:nvSpPr>
      <dsp:spPr>
        <a:xfrm>
          <a:off x="4886933" y="527985"/>
          <a:ext cx="4282930" cy="1713172"/>
        </a:xfrm>
        <a:prstGeom prst="rect">
          <a:avLst/>
        </a:prstGeom>
        <a:solidFill>
          <a:srgbClr val="33CC33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PIP intervention</a:t>
          </a:r>
          <a:endParaRPr lang="en-GB" sz="2800" kern="1200" dirty="0"/>
        </a:p>
      </dsp:txBody>
      <dsp:txXfrm>
        <a:off x="4886933" y="527985"/>
        <a:ext cx="4282930" cy="1713172"/>
      </dsp:txXfrm>
    </dsp:sp>
    <dsp:sp modelId="{59D75463-2633-45CA-A4B1-EEDF80B8F74C}">
      <dsp:nvSpPr>
        <dsp:cNvPr id="0" name=""/>
        <dsp:cNvSpPr/>
      </dsp:nvSpPr>
      <dsp:spPr>
        <a:xfrm>
          <a:off x="4864105" y="2345674"/>
          <a:ext cx="4282930" cy="7163572"/>
        </a:xfrm>
        <a:prstGeom prst="rect">
          <a:avLst/>
        </a:prstGeom>
        <a:solidFill>
          <a:schemeClr val="accent6">
            <a:lumMod val="60000"/>
            <a:lumOff val="4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3200" kern="1200" dirty="0" smtClean="0"/>
            <a:t>Staged reduction of risperidone to 250mcg </a:t>
          </a:r>
          <a:r>
            <a:rPr lang="en-GB" sz="3200" kern="1200" dirty="0" err="1" smtClean="0"/>
            <a:t>bd</a:t>
          </a:r>
          <a:endParaRPr lang="en-GB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3200" kern="1200" dirty="0" smtClean="0"/>
            <a:t>Reduced diazepam to 2mg </a:t>
          </a:r>
          <a:r>
            <a:rPr lang="en-GB" sz="3200" kern="1200" dirty="0" err="1" smtClean="0"/>
            <a:t>bd</a:t>
          </a:r>
          <a:r>
            <a:rPr lang="en-GB" sz="3200" kern="1200" dirty="0" smtClean="0"/>
            <a:t> prn</a:t>
          </a:r>
          <a:endParaRPr lang="en-GB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3200" kern="1200" dirty="0" smtClean="0"/>
            <a:t>Stopped ranitidine and started </a:t>
          </a:r>
          <a:r>
            <a:rPr lang="en-GB" sz="3200" kern="1200" dirty="0" err="1" smtClean="0"/>
            <a:t>Peptac</a:t>
          </a:r>
          <a:r>
            <a:rPr lang="en-GB" sz="3200" kern="1200" dirty="0" smtClean="0"/>
            <a:t> 10mls </a:t>
          </a:r>
          <a:r>
            <a:rPr lang="en-GB" sz="3200" kern="1200" dirty="0" err="1" smtClean="0"/>
            <a:t>qds</a:t>
          </a:r>
          <a:r>
            <a:rPr lang="en-GB" sz="3200" kern="1200" dirty="0" smtClean="0"/>
            <a:t> prn</a:t>
          </a:r>
          <a:endParaRPr lang="en-GB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3200" kern="1200" dirty="0" smtClean="0"/>
            <a:t>Started Vitamin D od</a:t>
          </a:r>
          <a:endParaRPr lang="en-GB" sz="3200" kern="1200" dirty="0"/>
        </a:p>
      </dsp:txBody>
      <dsp:txXfrm>
        <a:off x="4864105" y="2345674"/>
        <a:ext cx="4282930" cy="7163572"/>
      </dsp:txXfrm>
    </dsp:sp>
    <dsp:sp modelId="{A4146E5C-B80D-4472-A8C2-A63BE0FD39A4}">
      <dsp:nvSpPr>
        <dsp:cNvPr id="0" name=""/>
        <dsp:cNvSpPr/>
      </dsp:nvSpPr>
      <dsp:spPr>
        <a:xfrm>
          <a:off x="9769474" y="527985"/>
          <a:ext cx="4282930" cy="1713172"/>
        </a:xfrm>
        <a:prstGeom prst="rect">
          <a:avLst/>
        </a:prstGeom>
        <a:solidFill>
          <a:srgbClr val="33CC33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Outcome measures</a:t>
          </a:r>
          <a:endParaRPr lang="en-GB" sz="2800" kern="1200" dirty="0"/>
        </a:p>
      </dsp:txBody>
      <dsp:txXfrm>
        <a:off x="9769474" y="527985"/>
        <a:ext cx="4282930" cy="1713172"/>
      </dsp:txXfrm>
    </dsp:sp>
    <dsp:sp modelId="{BBC9C0A3-DD23-4C0C-8365-97FD06F02097}">
      <dsp:nvSpPr>
        <dsp:cNvPr id="0" name=""/>
        <dsp:cNvSpPr/>
      </dsp:nvSpPr>
      <dsp:spPr>
        <a:xfrm>
          <a:off x="9769474" y="2241157"/>
          <a:ext cx="4282930" cy="7163572"/>
        </a:xfrm>
        <a:prstGeom prst="rect">
          <a:avLst/>
        </a:prstGeom>
        <a:solidFill>
          <a:schemeClr val="accent6">
            <a:lumMod val="60000"/>
            <a:lumOff val="4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800" b="1" kern="1200" dirty="0" smtClean="0"/>
            <a:t>EQ-5D (proxy)</a:t>
          </a:r>
          <a:endParaRPr lang="en-GB" sz="2800" kern="1200" dirty="0"/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800" kern="1200" dirty="0" smtClean="0"/>
            <a:t>BL 0.666, VAS 45%</a:t>
          </a:r>
          <a:endParaRPr lang="en-GB" sz="2800" kern="1200" dirty="0"/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800" kern="1200" dirty="0" smtClean="0"/>
            <a:t>FU 0.788, VAS 80%</a:t>
          </a:r>
          <a:endParaRPr lang="en-GB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2800" b="1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800" b="1" kern="1200" dirty="0" smtClean="0"/>
            <a:t>MMSE</a:t>
          </a:r>
          <a:endParaRPr lang="en-GB" sz="2800" b="1" kern="1200" dirty="0"/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800" kern="1200" dirty="0" smtClean="0"/>
            <a:t>BL unable to complete</a:t>
          </a:r>
          <a:endParaRPr lang="en-GB" sz="2800" kern="1200" dirty="0"/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800" kern="1200" dirty="0" smtClean="0"/>
            <a:t>FU 15/30</a:t>
          </a:r>
          <a:endParaRPr lang="en-GB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800" b="1" kern="1200" dirty="0" smtClean="0"/>
            <a:t>Falls</a:t>
          </a:r>
          <a:endParaRPr lang="en-GB" sz="2800" b="1" kern="1200" dirty="0"/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800" kern="1200" dirty="0" smtClean="0"/>
            <a:t>BL 2</a:t>
          </a:r>
          <a:endParaRPr lang="en-GB" sz="2800" kern="1200" dirty="0"/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800" kern="1200" dirty="0" smtClean="0"/>
            <a:t>FU 0</a:t>
          </a:r>
          <a:endParaRPr lang="en-GB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2800" b="1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800" b="1" kern="1200" dirty="0" smtClean="0"/>
            <a:t>Drug Burden Index</a:t>
          </a:r>
          <a:endParaRPr lang="en-GB" sz="2800" b="1" kern="1200" dirty="0"/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800" kern="1200" dirty="0" smtClean="0"/>
            <a:t>BL 1.97, </a:t>
          </a:r>
          <a:endParaRPr lang="en-GB" sz="2800" kern="1200" dirty="0"/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800" kern="1200" dirty="0" smtClean="0"/>
            <a:t>FU 1.17</a:t>
          </a:r>
          <a:endParaRPr lang="en-GB" sz="2800" kern="1200" dirty="0"/>
        </a:p>
      </dsp:txBody>
      <dsp:txXfrm>
        <a:off x="9769474" y="2241157"/>
        <a:ext cx="4282930" cy="71635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0771B-4158-489F-B51E-59E6A44F699D}" type="datetimeFigureOut">
              <a:rPr lang="en-GB" smtClean="0"/>
              <a:t>26/11/2019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19338" y="1143000"/>
            <a:ext cx="22193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4863F9-DFCB-47D8-87B2-58299BE6C7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280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428268" rtl="0" eaLnBrk="1" latinLnBrk="0" hangingPunct="1">
      <a:defRPr sz="4499" kern="1200">
        <a:solidFill>
          <a:schemeClr val="tx1"/>
        </a:solidFill>
        <a:latin typeface="+mn-lt"/>
        <a:ea typeface="+mn-ea"/>
        <a:cs typeface="+mn-cs"/>
      </a:defRPr>
    </a:lvl1pPr>
    <a:lvl2pPr marL="1714134" algn="l" defTabSz="3428268" rtl="0" eaLnBrk="1" latinLnBrk="0" hangingPunct="1">
      <a:defRPr sz="4499" kern="1200">
        <a:solidFill>
          <a:schemeClr val="tx1"/>
        </a:solidFill>
        <a:latin typeface="+mn-lt"/>
        <a:ea typeface="+mn-ea"/>
        <a:cs typeface="+mn-cs"/>
      </a:defRPr>
    </a:lvl2pPr>
    <a:lvl3pPr marL="3428268" algn="l" defTabSz="3428268" rtl="0" eaLnBrk="1" latinLnBrk="0" hangingPunct="1">
      <a:defRPr sz="4499" kern="1200">
        <a:solidFill>
          <a:schemeClr val="tx1"/>
        </a:solidFill>
        <a:latin typeface="+mn-lt"/>
        <a:ea typeface="+mn-ea"/>
        <a:cs typeface="+mn-cs"/>
      </a:defRPr>
    </a:lvl3pPr>
    <a:lvl4pPr marL="5142403" algn="l" defTabSz="3428268" rtl="0" eaLnBrk="1" latinLnBrk="0" hangingPunct="1">
      <a:defRPr sz="4499" kern="1200">
        <a:solidFill>
          <a:schemeClr val="tx1"/>
        </a:solidFill>
        <a:latin typeface="+mn-lt"/>
        <a:ea typeface="+mn-ea"/>
        <a:cs typeface="+mn-cs"/>
      </a:defRPr>
    </a:lvl4pPr>
    <a:lvl5pPr marL="6856537" algn="l" defTabSz="3428268" rtl="0" eaLnBrk="1" latinLnBrk="0" hangingPunct="1">
      <a:defRPr sz="4499" kern="1200">
        <a:solidFill>
          <a:schemeClr val="tx1"/>
        </a:solidFill>
        <a:latin typeface="+mn-lt"/>
        <a:ea typeface="+mn-ea"/>
        <a:cs typeface="+mn-cs"/>
      </a:defRPr>
    </a:lvl5pPr>
    <a:lvl6pPr marL="8570671" algn="l" defTabSz="3428268" rtl="0" eaLnBrk="1" latinLnBrk="0" hangingPunct="1">
      <a:defRPr sz="4499" kern="1200">
        <a:solidFill>
          <a:schemeClr val="tx1"/>
        </a:solidFill>
        <a:latin typeface="+mn-lt"/>
        <a:ea typeface="+mn-ea"/>
        <a:cs typeface="+mn-cs"/>
      </a:defRPr>
    </a:lvl6pPr>
    <a:lvl7pPr marL="10284805" algn="l" defTabSz="3428268" rtl="0" eaLnBrk="1" latinLnBrk="0" hangingPunct="1">
      <a:defRPr sz="4499" kern="1200">
        <a:solidFill>
          <a:schemeClr val="tx1"/>
        </a:solidFill>
        <a:latin typeface="+mn-lt"/>
        <a:ea typeface="+mn-ea"/>
        <a:cs typeface="+mn-cs"/>
      </a:defRPr>
    </a:lvl7pPr>
    <a:lvl8pPr marL="11998940" algn="l" defTabSz="3428268" rtl="0" eaLnBrk="1" latinLnBrk="0" hangingPunct="1">
      <a:defRPr sz="4499" kern="1200">
        <a:solidFill>
          <a:schemeClr val="tx1"/>
        </a:solidFill>
        <a:latin typeface="+mn-lt"/>
        <a:ea typeface="+mn-ea"/>
        <a:cs typeface="+mn-cs"/>
      </a:defRPr>
    </a:lvl8pPr>
    <a:lvl9pPr marL="13713074" algn="l" defTabSz="3428268" rtl="0" eaLnBrk="1" latinLnBrk="0" hangingPunct="1">
      <a:defRPr sz="44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4863F9-DFCB-47D8-87B2-58299BE6C70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686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0995" y="6798870"/>
            <a:ext cx="25397936" cy="14463219"/>
          </a:xfrm>
        </p:spPr>
        <p:txBody>
          <a:bodyPr anchor="b"/>
          <a:lstStyle>
            <a:lvl1pPr algn="ctr">
              <a:defRPr sz="1960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34991" y="21819846"/>
            <a:ext cx="22409944" cy="10030008"/>
          </a:xfrm>
        </p:spPr>
        <p:txBody>
          <a:bodyPr/>
          <a:lstStyle>
            <a:lvl1pPr marL="0" indent="0" algn="ctr">
              <a:buNone/>
              <a:defRPr sz="7842"/>
            </a:lvl1pPr>
            <a:lvl2pPr marL="1493992" indent="0" algn="ctr">
              <a:buNone/>
              <a:defRPr sz="6535"/>
            </a:lvl2pPr>
            <a:lvl3pPr marL="2987985" indent="0" algn="ctr">
              <a:buNone/>
              <a:defRPr sz="5882"/>
            </a:lvl3pPr>
            <a:lvl4pPr marL="4481977" indent="0" algn="ctr">
              <a:buNone/>
              <a:defRPr sz="5228"/>
            </a:lvl4pPr>
            <a:lvl5pPr marL="5975970" indent="0" algn="ctr">
              <a:buNone/>
              <a:defRPr sz="5228"/>
            </a:lvl5pPr>
            <a:lvl6pPr marL="7469962" indent="0" algn="ctr">
              <a:buNone/>
              <a:defRPr sz="5228"/>
            </a:lvl6pPr>
            <a:lvl7pPr marL="8963955" indent="0" algn="ctr">
              <a:buNone/>
              <a:defRPr sz="5228"/>
            </a:lvl7pPr>
            <a:lvl8pPr marL="10457947" indent="0" algn="ctr">
              <a:buNone/>
              <a:defRPr sz="5228"/>
            </a:lvl8pPr>
            <a:lvl9pPr marL="11951940" indent="0" algn="ctr">
              <a:buNone/>
              <a:defRPr sz="5228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06E0-2656-4FAA-8BFA-200DD097D105}" type="datetimeFigureOut">
              <a:rPr lang="en-GB" smtClean="0"/>
              <a:t>26/11/2019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6FE51-7E7D-4280-B70B-E7DB0C1E1D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553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06E0-2656-4FAA-8BFA-200DD097D105}" type="datetimeFigureOut">
              <a:rPr lang="en-GB" smtClean="0"/>
              <a:t>26/11/2019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6FE51-7E7D-4280-B70B-E7DB0C1E1D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673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382823" y="2211796"/>
            <a:ext cx="6442859" cy="352060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54247" y="2211796"/>
            <a:ext cx="18955077" cy="352060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06E0-2656-4FAA-8BFA-200DD097D105}" type="datetimeFigureOut">
              <a:rPr lang="en-GB" smtClean="0"/>
              <a:t>26/11/2019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6FE51-7E7D-4280-B70B-E7DB0C1E1D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237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06E0-2656-4FAA-8BFA-200DD097D105}" type="datetimeFigureOut">
              <a:rPr lang="en-GB" smtClean="0"/>
              <a:t>26/11/2019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6FE51-7E7D-4280-B70B-E7DB0C1E1D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470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8684" y="10356985"/>
            <a:ext cx="25771435" cy="17280851"/>
          </a:xfrm>
        </p:spPr>
        <p:txBody>
          <a:bodyPr anchor="b"/>
          <a:lstStyle>
            <a:lvl1pPr>
              <a:defRPr sz="1960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38684" y="27801319"/>
            <a:ext cx="25771435" cy="9087591"/>
          </a:xfrm>
        </p:spPr>
        <p:txBody>
          <a:bodyPr/>
          <a:lstStyle>
            <a:lvl1pPr marL="0" indent="0">
              <a:buNone/>
              <a:defRPr sz="7842">
                <a:solidFill>
                  <a:schemeClr val="tx1"/>
                </a:solidFill>
              </a:defRPr>
            </a:lvl1pPr>
            <a:lvl2pPr marL="1493992" indent="0">
              <a:buNone/>
              <a:defRPr sz="6535">
                <a:solidFill>
                  <a:schemeClr val="tx1">
                    <a:tint val="75000"/>
                  </a:schemeClr>
                </a:solidFill>
              </a:defRPr>
            </a:lvl2pPr>
            <a:lvl3pPr marL="2987985" indent="0">
              <a:buNone/>
              <a:defRPr sz="5882">
                <a:solidFill>
                  <a:schemeClr val="tx1">
                    <a:tint val="75000"/>
                  </a:schemeClr>
                </a:solidFill>
              </a:defRPr>
            </a:lvl3pPr>
            <a:lvl4pPr marL="4481977" indent="0">
              <a:buNone/>
              <a:defRPr sz="5228">
                <a:solidFill>
                  <a:schemeClr val="tx1">
                    <a:tint val="75000"/>
                  </a:schemeClr>
                </a:solidFill>
              </a:defRPr>
            </a:lvl4pPr>
            <a:lvl5pPr marL="5975970" indent="0">
              <a:buNone/>
              <a:defRPr sz="5228">
                <a:solidFill>
                  <a:schemeClr val="tx1">
                    <a:tint val="75000"/>
                  </a:schemeClr>
                </a:solidFill>
              </a:defRPr>
            </a:lvl5pPr>
            <a:lvl6pPr marL="7469962" indent="0">
              <a:buNone/>
              <a:defRPr sz="5228">
                <a:solidFill>
                  <a:schemeClr val="tx1">
                    <a:tint val="75000"/>
                  </a:schemeClr>
                </a:solidFill>
              </a:defRPr>
            </a:lvl6pPr>
            <a:lvl7pPr marL="8963955" indent="0">
              <a:buNone/>
              <a:defRPr sz="5228">
                <a:solidFill>
                  <a:schemeClr val="tx1">
                    <a:tint val="75000"/>
                  </a:schemeClr>
                </a:solidFill>
              </a:defRPr>
            </a:lvl7pPr>
            <a:lvl8pPr marL="10457947" indent="0">
              <a:buNone/>
              <a:defRPr sz="5228">
                <a:solidFill>
                  <a:schemeClr val="tx1">
                    <a:tint val="75000"/>
                  </a:schemeClr>
                </a:solidFill>
              </a:defRPr>
            </a:lvl8pPr>
            <a:lvl9pPr marL="11951940" indent="0">
              <a:buNone/>
              <a:defRPr sz="52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06E0-2656-4FAA-8BFA-200DD097D105}" type="datetimeFigureOut">
              <a:rPr lang="en-GB" smtClean="0"/>
              <a:t>26/11/2019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6FE51-7E7D-4280-B70B-E7DB0C1E1D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567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54245" y="11058977"/>
            <a:ext cx="12698968" cy="2635883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26712" y="11058977"/>
            <a:ext cx="12698968" cy="2635883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06E0-2656-4FAA-8BFA-200DD097D105}" type="datetimeFigureOut">
              <a:rPr lang="en-GB" smtClean="0"/>
              <a:t>26/11/2019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6FE51-7E7D-4280-B70B-E7DB0C1E1D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657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8137" y="2211805"/>
            <a:ext cx="25771435" cy="802978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8140" y="10183879"/>
            <a:ext cx="12640607" cy="4990961"/>
          </a:xfrm>
        </p:spPr>
        <p:txBody>
          <a:bodyPr anchor="b"/>
          <a:lstStyle>
            <a:lvl1pPr marL="0" indent="0">
              <a:buNone/>
              <a:defRPr sz="7842" b="1"/>
            </a:lvl1pPr>
            <a:lvl2pPr marL="1493992" indent="0">
              <a:buNone/>
              <a:defRPr sz="6535" b="1"/>
            </a:lvl2pPr>
            <a:lvl3pPr marL="2987985" indent="0">
              <a:buNone/>
              <a:defRPr sz="5882" b="1"/>
            </a:lvl3pPr>
            <a:lvl4pPr marL="4481977" indent="0">
              <a:buNone/>
              <a:defRPr sz="5228" b="1"/>
            </a:lvl4pPr>
            <a:lvl5pPr marL="5975970" indent="0">
              <a:buNone/>
              <a:defRPr sz="5228" b="1"/>
            </a:lvl5pPr>
            <a:lvl6pPr marL="7469962" indent="0">
              <a:buNone/>
              <a:defRPr sz="5228" b="1"/>
            </a:lvl6pPr>
            <a:lvl7pPr marL="8963955" indent="0">
              <a:buNone/>
              <a:defRPr sz="5228" b="1"/>
            </a:lvl7pPr>
            <a:lvl8pPr marL="10457947" indent="0">
              <a:buNone/>
              <a:defRPr sz="5228" b="1"/>
            </a:lvl8pPr>
            <a:lvl9pPr marL="11951940" indent="0">
              <a:buNone/>
              <a:defRPr sz="522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58140" y="15174840"/>
            <a:ext cx="12640607" cy="223199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126714" y="10183879"/>
            <a:ext cx="12702860" cy="4990961"/>
          </a:xfrm>
        </p:spPr>
        <p:txBody>
          <a:bodyPr anchor="b"/>
          <a:lstStyle>
            <a:lvl1pPr marL="0" indent="0">
              <a:buNone/>
              <a:defRPr sz="7842" b="1"/>
            </a:lvl1pPr>
            <a:lvl2pPr marL="1493992" indent="0">
              <a:buNone/>
              <a:defRPr sz="6535" b="1"/>
            </a:lvl2pPr>
            <a:lvl3pPr marL="2987985" indent="0">
              <a:buNone/>
              <a:defRPr sz="5882" b="1"/>
            </a:lvl3pPr>
            <a:lvl4pPr marL="4481977" indent="0">
              <a:buNone/>
              <a:defRPr sz="5228" b="1"/>
            </a:lvl4pPr>
            <a:lvl5pPr marL="5975970" indent="0">
              <a:buNone/>
              <a:defRPr sz="5228" b="1"/>
            </a:lvl5pPr>
            <a:lvl6pPr marL="7469962" indent="0">
              <a:buNone/>
              <a:defRPr sz="5228" b="1"/>
            </a:lvl6pPr>
            <a:lvl7pPr marL="8963955" indent="0">
              <a:buNone/>
              <a:defRPr sz="5228" b="1"/>
            </a:lvl7pPr>
            <a:lvl8pPr marL="10457947" indent="0">
              <a:buNone/>
              <a:defRPr sz="5228" b="1"/>
            </a:lvl8pPr>
            <a:lvl9pPr marL="11951940" indent="0">
              <a:buNone/>
              <a:defRPr sz="522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126714" y="15174840"/>
            <a:ext cx="12702860" cy="223199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06E0-2656-4FAA-8BFA-200DD097D105}" type="datetimeFigureOut">
              <a:rPr lang="en-GB" smtClean="0"/>
              <a:t>26/11/2019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6FE51-7E7D-4280-B70B-E7DB0C1E1D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928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06E0-2656-4FAA-8BFA-200DD097D105}" type="datetimeFigureOut">
              <a:rPr lang="en-GB" smtClean="0"/>
              <a:t>26/11/2019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6FE51-7E7D-4280-B70B-E7DB0C1E1D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964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06E0-2656-4FAA-8BFA-200DD097D105}" type="datetimeFigureOut">
              <a:rPr lang="en-GB" smtClean="0"/>
              <a:t>26/11/2019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6FE51-7E7D-4280-B70B-E7DB0C1E1D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0057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8136" y="2769552"/>
            <a:ext cx="9637054" cy="9693434"/>
          </a:xfrm>
        </p:spPr>
        <p:txBody>
          <a:bodyPr anchor="b"/>
          <a:lstStyle>
            <a:lvl1pPr>
              <a:defRPr sz="1045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2860" y="5981473"/>
            <a:ext cx="15126712" cy="29522661"/>
          </a:xfrm>
        </p:spPr>
        <p:txBody>
          <a:bodyPr/>
          <a:lstStyle>
            <a:lvl1pPr>
              <a:defRPr sz="10457"/>
            </a:lvl1pPr>
            <a:lvl2pPr>
              <a:defRPr sz="9150"/>
            </a:lvl2pPr>
            <a:lvl3pPr>
              <a:defRPr sz="7842"/>
            </a:lvl3pPr>
            <a:lvl4pPr>
              <a:defRPr sz="6535"/>
            </a:lvl4pPr>
            <a:lvl5pPr>
              <a:defRPr sz="6535"/>
            </a:lvl5pPr>
            <a:lvl6pPr>
              <a:defRPr sz="6535"/>
            </a:lvl6pPr>
            <a:lvl7pPr>
              <a:defRPr sz="6535"/>
            </a:lvl7pPr>
            <a:lvl8pPr>
              <a:defRPr sz="6535"/>
            </a:lvl8pPr>
            <a:lvl9pPr>
              <a:defRPr sz="653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8136" y="12462986"/>
            <a:ext cx="9637054" cy="23089224"/>
          </a:xfrm>
        </p:spPr>
        <p:txBody>
          <a:bodyPr/>
          <a:lstStyle>
            <a:lvl1pPr marL="0" indent="0">
              <a:buNone/>
              <a:defRPr sz="5228"/>
            </a:lvl1pPr>
            <a:lvl2pPr marL="1493992" indent="0">
              <a:buNone/>
              <a:defRPr sz="4575"/>
            </a:lvl2pPr>
            <a:lvl3pPr marL="2987985" indent="0">
              <a:buNone/>
              <a:defRPr sz="3921"/>
            </a:lvl3pPr>
            <a:lvl4pPr marL="4481977" indent="0">
              <a:buNone/>
              <a:defRPr sz="3268"/>
            </a:lvl4pPr>
            <a:lvl5pPr marL="5975970" indent="0">
              <a:buNone/>
              <a:defRPr sz="3268"/>
            </a:lvl5pPr>
            <a:lvl6pPr marL="7469962" indent="0">
              <a:buNone/>
              <a:defRPr sz="3268"/>
            </a:lvl6pPr>
            <a:lvl7pPr marL="8963955" indent="0">
              <a:buNone/>
              <a:defRPr sz="3268"/>
            </a:lvl7pPr>
            <a:lvl8pPr marL="10457947" indent="0">
              <a:buNone/>
              <a:defRPr sz="3268"/>
            </a:lvl8pPr>
            <a:lvl9pPr marL="11951940" indent="0">
              <a:buNone/>
              <a:defRPr sz="326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06E0-2656-4FAA-8BFA-200DD097D105}" type="datetimeFigureOut">
              <a:rPr lang="en-GB" smtClean="0"/>
              <a:t>26/11/2019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6FE51-7E7D-4280-B70B-E7DB0C1E1D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277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8136" y="2769552"/>
            <a:ext cx="9637054" cy="9693434"/>
          </a:xfrm>
        </p:spPr>
        <p:txBody>
          <a:bodyPr anchor="b"/>
          <a:lstStyle>
            <a:lvl1pPr>
              <a:defRPr sz="1045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702860" y="5981473"/>
            <a:ext cx="15126712" cy="29522661"/>
          </a:xfrm>
        </p:spPr>
        <p:txBody>
          <a:bodyPr anchor="t"/>
          <a:lstStyle>
            <a:lvl1pPr marL="0" indent="0">
              <a:buNone/>
              <a:defRPr sz="10457"/>
            </a:lvl1pPr>
            <a:lvl2pPr marL="1493992" indent="0">
              <a:buNone/>
              <a:defRPr sz="9150"/>
            </a:lvl2pPr>
            <a:lvl3pPr marL="2987985" indent="0">
              <a:buNone/>
              <a:defRPr sz="7842"/>
            </a:lvl3pPr>
            <a:lvl4pPr marL="4481977" indent="0">
              <a:buNone/>
              <a:defRPr sz="6535"/>
            </a:lvl4pPr>
            <a:lvl5pPr marL="5975970" indent="0">
              <a:buNone/>
              <a:defRPr sz="6535"/>
            </a:lvl5pPr>
            <a:lvl6pPr marL="7469962" indent="0">
              <a:buNone/>
              <a:defRPr sz="6535"/>
            </a:lvl6pPr>
            <a:lvl7pPr marL="8963955" indent="0">
              <a:buNone/>
              <a:defRPr sz="6535"/>
            </a:lvl7pPr>
            <a:lvl8pPr marL="10457947" indent="0">
              <a:buNone/>
              <a:defRPr sz="6535"/>
            </a:lvl8pPr>
            <a:lvl9pPr marL="11951940" indent="0">
              <a:buNone/>
              <a:defRPr sz="6535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8136" y="12462986"/>
            <a:ext cx="9637054" cy="23089224"/>
          </a:xfrm>
        </p:spPr>
        <p:txBody>
          <a:bodyPr/>
          <a:lstStyle>
            <a:lvl1pPr marL="0" indent="0">
              <a:buNone/>
              <a:defRPr sz="5228"/>
            </a:lvl1pPr>
            <a:lvl2pPr marL="1493992" indent="0">
              <a:buNone/>
              <a:defRPr sz="4575"/>
            </a:lvl2pPr>
            <a:lvl3pPr marL="2987985" indent="0">
              <a:buNone/>
              <a:defRPr sz="3921"/>
            </a:lvl3pPr>
            <a:lvl4pPr marL="4481977" indent="0">
              <a:buNone/>
              <a:defRPr sz="3268"/>
            </a:lvl4pPr>
            <a:lvl5pPr marL="5975970" indent="0">
              <a:buNone/>
              <a:defRPr sz="3268"/>
            </a:lvl5pPr>
            <a:lvl6pPr marL="7469962" indent="0">
              <a:buNone/>
              <a:defRPr sz="3268"/>
            </a:lvl6pPr>
            <a:lvl7pPr marL="8963955" indent="0">
              <a:buNone/>
              <a:defRPr sz="3268"/>
            </a:lvl7pPr>
            <a:lvl8pPr marL="10457947" indent="0">
              <a:buNone/>
              <a:defRPr sz="3268"/>
            </a:lvl8pPr>
            <a:lvl9pPr marL="11951940" indent="0">
              <a:buNone/>
              <a:defRPr sz="326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06E0-2656-4FAA-8BFA-200DD097D105}" type="datetimeFigureOut">
              <a:rPr lang="en-GB" smtClean="0"/>
              <a:t>26/11/2019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6FE51-7E7D-4280-B70B-E7DB0C1E1D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514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54245" y="2211805"/>
            <a:ext cx="25771435" cy="80297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4245" y="11058977"/>
            <a:ext cx="25771435" cy="263588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54245" y="38504483"/>
            <a:ext cx="6722983" cy="22117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D06E0-2656-4FAA-8BFA-200DD097D105}" type="datetimeFigureOut">
              <a:rPr lang="en-GB" smtClean="0"/>
              <a:t>26/11/2019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897725" y="38504483"/>
            <a:ext cx="10084475" cy="22117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102697" y="38504483"/>
            <a:ext cx="6722983" cy="22117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6FE51-7E7D-4280-B70B-E7DB0C1E1D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538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987985" rtl="0" eaLnBrk="1" latinLnBrk="0" hangingPunct="1">
        <a:lnSpc>
          <a:spcPct val="90000"/>
        </a:lnSpc>
        <a:spcBef>
          <a:spcPct val="0"/>
        </a:spcBef>
        <a:buNone/>
        <a:defRPr sz="143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46996" indent="-746996" algn="l" defTabSz="2987985" rtl="0" eaLnBrk="1" latinLnBrk="0" hangingPunct="1">
        <a:lnSpc>
          <a:spcPct val="90000"/>
        </a:lnSpc>
        <a:spcBef>
          <a:spcPts val="3268"/>
        </a:spcBef>
        <a:buFont typeface="Arial" panose="020B0604020202020204" pitchFamily="34" charset="0"/>
        <a:buChar char="•"/>
        <a:defRPr sz="9150" kern="1200">
          <a:solidFill>
            <a:schemeClr val="tx1"/>
          </a:solidFill>
          <a:latin typeface="+mn-lt"/>
          <a:ea typeface="+mn-ea"/>
          <a:cs typeface="+mn-cs"/>
        </a:defRPr>
      </a:lvl1pPr>
      <a:lvl2pPr marL="2240989" indent="-746996" algn="l" defTabSz="2987985" rtl="0" eaLnBrk="1" latinLnBrk="0" hangingPunct="1">
        <a:lnSpc>
          <a:spcPct val="90000"/>
        </a:lnSpc>
        <a:spcBef>
          <a:spcPts val="1634"/>
        </a:spcBef>
        <a:buFont typeface="Arial" panose="020B0604020202020204" pitchFamily="34" charset="0"/>
        <a:buChar char="•"/>
        <a:defRPr sz="7842" kern="1200">
          <a:solidFill>
            <a:schemeClr val="tx1"/>
          </a:solidFill>
          <a:latin typeface="+mn-lt"/>
          <a:ea typeface="+mn-ea"/>
          <a:cs typeface="+mn-cs"/>
        </a:defRPr>
      </a:lvl2pPr>
      <a:lvl3pPr marL="3734981" indent="-746996" algn="l" defTabSz="2987985" rtl="0" eaLnBrk="1" latinLnBrk="0" hangingPunct="1">
        <a:lnSpc>
          <a:spcPct val="90000"/>
        </a:lnSpc>
        <a:spcBef>
          <a:spcPts val="1634"/>
        </a:spcBef>
        <a:buFont typeface="Arial" panose="020B0604020202020204" pitchFamily="34" charset="0"/>
        <a:buChar char="•"/>
        <a:defRPr sz="6535" kern="1200">
          <a:solidFill>
            <a:schemeClr val="tx1"/>
          </a:solidFill>
          <a:latin typeface="+mn-lt"/>
          <a:ea typeface="+mn-ea"/>
          <a:cs typeface="+mn-cs"/>
        </a:defRPr>
      </a:lvl3pPr>
      <a:lvl4pPr marL="5228974" indent="-746996" algn="l" defTabSz="2987985" rtl="0" eaLnBrk="1" latinLnBrk="0" hangingPunct="1">
        <a:lnSpc>
          <a:spcPct val="90000"/>
        </a:lnSpc>
        <a:spcBef>
          <a:spcPts val="1634"/>
        </a:spcBef>
        <a:buFont typeface="Arial" panose="020B0604020202020204" pitchFamily="34" charset="0"/>
        <a:buChar char="•"/>
        <a:defRPr sz="5882" kern="1200">
          <a:solidFill>
            <a:schemeClr val="tx1"/>
          </a:solidFill>
          <a:latin typeface="+mn-lt"/>
          <a:ea typeface="+mn-ea"/>
          <a:cs typeface="+mn-cs"/>
        </a:defRPr>
      </a:lvl4pPr>
      <a:lvl5pPr marL="6722966" indent="-746996" algn="l" defTabSz="2987985" rtl="0" eaLnBrk="1" latinLnBrk="0" hangingPunct="1">
        <a:lnSpc>
          <a:spcPct val="90000"/>
        </a:lnSpc>
        <a:spcBef>
          <a:spcPts val="1634"/>
        </a:spcBef>
        <a:buFont typeface="Arial" panose="020B0604020202020204" pitchFamily="34" charset="0"/>
        <a:buChar char="•"/>
        <a:defRPr sz="5882" kern="1200">
          <a:solidFill>
            <a:schemeClr val="tx1"/>
          </a:solidFill>
          <a:latin typeface="+mn-lt"/>
          <a:ea typeface="+mn-ea"/>
          <a:cs typeface="+mn-cs"/>
        </a:defRPr>
      </a:lvl5pPr>
      <a:lvl6pPr marL="8216958" indent="-746996" algn="l" defTabSz="2987985" rtl="0" eaLnBrk="1" latinLnBrk="0" hangingPunct="1">
        <a:lnSpc>
          <a:spcPct val="90000"/>
        </a:lnSpc>
        <a:spcBef>
          <a:spcPts val="1634"/>
        </a:spcBef>
        <a:buFont typeface="Arial" panose="020B0604020202020204" pitchFamily="34" charset="0"/>
        <a:buChar char="•"/>
        <a:defRPr sz="5882" kern="1200">
          <a:solidFill>
            <a:schemeClr val="tx1"/>
          </a:solidFill>
          <a:latin typeface="+mn-lt"/>
          <a:ea typeface="+mn-ea"/>
          <a:cs typeface="+mn-cs"/>
        </a:defRPr>
      </a:lvl6pPr>
      <a:lvl7pPr marL="9710951" indent="-746996" algn="l" defTabSz="2987985" rtl="0" eaLnBrk="1" latinLnBrk="0" hangingPunct="1">
        <a:lnSpc>
          <a:spcPct val="90000"/>
        </a:lnSpc>
        <a:spcBef>
          <a:spcPts val="1634"/>
        </a:spcBef>
        <a:buFont typeface="Arial" panose="020B0604020202020204" pitchFamily="34" charset="0"/>
        <a:buChar char="•"/>
        <a:defRPr sz="5882" kern="1200">
          <a:solidFill>
            <a:schemeClr val="tx1"/>
          </a:solidFill>
          <a:latin typeface="+mn-lt"/>
          <a:ea typeface="+mn-ea"/>
          <a:cs typeface="+mn-cs"/>
        </a:defRPr>
      </a:lvl7pPr>
      <a:lvl8pPr marL="11204943" indent="-746996" algn="l" defTabSz="2987985" rtl="0" eaLnBrk="1" latinLnBrk="0" hangingPunct="1">
        <a:lnSpc>
          <a:spcPct val="90000"/>
        </a:lnSpc>
        <a:spcBef>
          <a:spcPts val="1634"/>
        </a:spcBef>
        <a:buFont typeface="Arial" panose="020B0604020202020204" pitchFamily="34" charset="0"/>
        <a:buChar char="•"/>
        <a:defRPr sz="5882" kern="1200">
          <a:solidFill>
            <a:schemeClr val="tx1"/>
          </a:solidFill>
          <a:latin typeface="+mn-lt"/>
          <a:ea typeface="+mn-ea"/>
          <a:cs typeface="+mn-cs"/>
        </a:defRPr>
      </a:lvl8pPr>
      <a:lvl9pPr marL="12698936" indent="-746996" algn="l" defTabSz="2987985" rtl="0" eaLnBrk="1" latinLnBrk="0" hangingPunct="1">
        <a:lnSpc>
          <a:spcPct val="90000"/>
        </a:lnSpc>
        <a:spcBef>
          <a:spcPts val="1634"/>
        </a:spcBef>
        <a:buFont typeface="Arial" panose="020B0604020202020204" pitchFamily="34" charset="0"/>
        <a:buChar char="•"/>
        <a:defRPr sz="58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87985" rtl="0" eaLnBrk="1" latinLnBrk="0" hangingPunct="1">
        <a:defRPr sz="5882" kern="1200">
          <a:solidFill>
            <a:schemeClr val="tx1"/>
          </a:solidFill>
          <a:latin typeface="+mn-lt"/>
          <a:ea typeface="+mn-ea"/>
          <a:cs typeface="+mn-cs"/>
        </a:defRPr>
      </a:lvl1pPr>
      <a:lvl2pPr marL="1493992" algn="l" defTabSz="2987985" rtl="0" eaLnBrk="1" latinLnBrk="0" hangingPunct="1">
        <a:defRPr sz="5882" kern="1200">
          <a:solidFill>
            <a:schemeClr val="tx1"/>
          </a:solidFill>
          <a:latin typeface="+mn-lt"/>
          <a:ea typeface="+mn-ea"/>
          <a:cs typeface="+mn-cs"/>
        </a:defRPr>
      </a:lvl2pPr>
      <a:lvl3pPr marL="2987985" algn="l" defTabSz="2987985" rtl="0" eaLnBrk="1" latinLnBrk="0" hangingPunct="1">
        <a:defRPr sz="5882" kern="1200">
          <a:solidFill>
            <a:schemeClr val="tx1"/>
          </a:solidFill>
          <a:latin typeface="+mn-lt"/>
          <a:ea typeface="+mn-ea"/>
          <a:cs typeface="+mn-cs"/>
        </a:defRPr>
      </a:lvl3pPr>
      <a:lvl4pPr marL="4481977" algn="l" defTabSz="2987985" rtl="0" eaLnBrk="1" latinLnBrk="0" hangingPunct="1">
        <a:defRPr sz="5882" kern="1200">
          <a:solidFill>
            <a:schemeClr val="tx1"/>
          </a:solidFill>
          <a:latin typeface="+mn-lt"/>
          <a:ea typeface="+mn-ea"/>
          <a:cs typeface="+mn-cs"/>
        </a:defRPr>
      </a:lvl4pPr>
      <a:lvl5pPr marL="5975970" algn="l" defTabSz="2987985" rtl="0" eaLnBrk="1" latinLnBrk="0" hangingPunct="1">
        <a:defRPr sz="5882" kern="1200">
          <a:solidFill>
            <a:schemeClr val="tx1"/>
          </a:solidFill>
          <a:latin typeface="+mn-lt"/>
          <a:ea typeface="+mn-ea"/>
          <a:cs typeface="+mn-cs"/>
        </a:defRPr>
      </a:lvl5pPr>
      <a:lvl6pPr marL="7469962" algn="l" defTabSz="2987985" rtl="0" eaLnBrk="1" latinLnBrk="0" hangingPunct="1">
        <a:defRPr sz="5882" kern="1200">
          <a:solidFill>
            <a:schemeClr val="tx1"/>
          </a:solidFill>
          <a:latin typeface="+mn-lt"/>
          <a:ea typeface="+mn-ea"/>
          <a:cs typeface="+mn-cs"/>
        </a:defRPr>
      </a:lvl6pPr>
      <a:lvl7pPr marL="8963955" algn="l" defTabSz="2987985" rtl="0" eaLnBrk="1" latinLnBrk="0" hangingPunct="1">
        <a:defRPr sz="5882" kern="1200">
          <a:solidFill>
            <a:schemeClr val="tx1"/>
          </a:solidFill>
          <a:latin typeface="+mn-lt"/>
          <a:ea typeface="+mn-ea"/>
          <a:cs typeface="+mn-cs"/>
        </a:defRPr>
      </a:lvl7pPr>
      <a:lvl8pPr marL="10457947" algn="l" defTabSz="2987985" rtl="0" eaLnBrk="1" latinLnBrk="0" hangingPunct="1">
        <a:defRPr sz="5882" kern="1200">
          <a:solidFill>
            <a:schemeClr val="tx1"/>
          </a:solidFill>
          <a:latin typeface="+mn-lt"/>
          <a:ea typeface="+mn-ea"/>
          <a:cs typeface="+mn-cs"/>
        </a:defRPr>
      </a:lvl8pPr>
      <a:lvl9pPr marL="11951940" algn="l" defTabSz="2987985" rtl="0" eaLnBrk="1" latinLnBrk="0" hangingPunct="1">
        <a:defRPr sz="588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13" Type="http://schemas.openxmlformats.org/officeDocument/2006/relationships/diagramData" Target="../diagrams/data2.xml"/><Relationship Id="rId18" Type="http://schemas.openxmlformats.org/officeDocument/2006/relationships/image" Target="../media/image6.png"/><Relationship Id="rId26" Type="http://schemas.openxmlformats.org/officeDocument/2006/relationships/image" Target="../media/image9.png"/><Relationship Id="rId3" Type="http://schemas.openxmlformats.org/officeDocument/2006/relationships/image" Target="../media/image1.jpeg"/><Relationship Id="rId21" Type="http://schemas.openxmlformats.org/officeDocument/2006/relationships/diagramData" Target="../diagrams/data3.xml"/><Relationship Id="rId7" Type="http://schemas.openxmlformats.org/officeDocument/2006/relationships/diagramLayout" Target="../diagrams/layout1.xml"/><Relationship Id="rId12" Type="http://schemas.openxmlformats.org/officeDocument/2006/relationships/image" Target="../media/image5.png"/><Relationship Id="rId17" Type="http://schemas.microsoft.com/office/2007/relationships/diagramDrawing" Target="../diagrams/drawing2.xml"/><Relationship Id="rId25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6" Type="http://schemas.openxmlformats.org/officeDocument/2006/relationships/diagramColors" Target="../diagrams/colors2.xml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1.xml"/><Relationship Id="rId11" Type="http://schemas.openxmlformats.org/officeDocument/2006/relationships/image" Target="../media/image4.jpeg"/><Relationship Id="rId24" Type="http://schemas.openxmlformats.org/officeDocument/2006/relationships/diagramColors" Target="../diagrams/colors3.xml"/><Relationship Id="rId5" Type="http://schemas.openxmlformats.org/officeDocument/2006/relationships/image" Target="../media/image3.png"/><Relationship Id="rId15" Type="http://schemas.openxmlformats.org/officeDocument/2006/relationships/diagramQuickStyle" Target="../diagrams/quickStyle2.xml"/><Relationship Id="rId23" Type="http://schemas.openxmlformats.org/officeDocument/2006/relationships/diagramQuickStyle" Target="../diagrams/quickStyle3.xml"/><Relationship Id="rId10" Type="http://schemas.microsoft.com/office/2007/relationships/diagramDrawing" Target="../diagrams/drawing1.xml"/><Relationship Id="rId19" Type="http://schemas.openxmlformats.org/officeDocument/2006/relationships/image" Target="../media/image7.jpeg"/><Relationship Id="rId4" Type="http://schemas.openxmlformats.org/officeDocument/2006/relationships/image" Target="../media/image2.jpeg"/><Relationship Id="rId9" Type="http://schemas.openxmlformats.org/officeDocument/2006/relationships/diagramColors" Target="../diagrams/colors1.xml"/><Relationship Id="rId14" Type="http://schemas.openxmlformats.org/officeDocument/2006/relationships/diagramLayout" Target="../diagrams/layout2.xml"/><Relationship Id="rId22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5386928" y="36359862"/>
            <a:ext cx="1410247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/>
              <a:t>This poster presents independent research funded by the National Institute for Health Research (NIHR) under its Programme Grants for Applied Research Programme (Grant Reference Number RP-PG-0613-20007). The views expressed are those of the author(s) and not necessarily those of the NHS, the NIHR or the Department of Health</a:t>
            </a:r>
            <a:r>
              <a:rPr lang="en-GB" sz="2400" i="1" dirty="0" smtClean="0"/>
              <a:t>.</a:t>
            </a:r>
          </a:p>
          <a:p>
            <a:r>
              <a:rPr lang="en-GB" sz="2400" b="1" dirty="0" smtClean="0"/>
              <a:t>Acknowledgement</a:t>
            </a:r>
          </a:p>
          <a:p>
            <a:r>
              <a:rPr lang="en-GB" altLang="en-US" sz="2400" dirty="0"/>
              <a:t>The CHIPPS Research team acknowledges the support of the National Institute of Health Research Clinical Research Network (NIHR CRN</a:t>
            </a:r>
            <a:r>
              <a:rPr lang="en-GB" altLang="en-US" sz="2400" dirty="0" smtClean="0"/>
              <a:t>).</a:t>
            </a:r>
            <a:endParaRPr lang="en-GB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2400" b="1" dirty="0"/>
          </a:p>
          <a:p>
            <a:endParaRPr lang="en-GB" sz="2400" dirty="0" smtClean="0"/>
          </a:p>
          <a:p>
            <a:endParaRPr lang="en-GB" sz="2400" dirty="0" smtClean="0"/>
          </a:p>
          <a:p>
            <a:endParaRPr lang="en-GB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8684313" y="14185415"/>
            <a:ext cx="10421581" cy="1505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3094893" y="6025287"/>
            <a:ext cx="6288380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070" name="Table 10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149001"/>
              </p:ext>
            </p:extLst>
          </p:nvPr>
        </p:nvGraphicFramePr>
        <p:xfrm>
          <a:off x="-1" y="0"/>
          <a:ext cx="29879925" cy="470348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9879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7034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b="1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M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400" b="1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M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6000" b="1" i="0" u="none" strike="noStrike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Care Homes Independent Pharmacist Prescribing Study (CHIPPS): </a:t>
                      </a:r>
                      <a:r>
                        <a:rPr lang="en-GB" sz="60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MT"/>
                        </a:rPr>
                        <a:t>Feasibility study- Early</a:t>
                      </a:r>
                      <a:r>
                        <a:rPr lang="en-GB" sz="6000" b="1" baseline="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MT"/>
                        </a:rPr>
                        <a:t> Experiences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6000" b="1" baseline="0" dirty="0" err="1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C.M.Bond</a:t>
                      </a:r>
                      <a:r>
                        <a:rPr lang="en-GB" sz="6000" b="1" baseline="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GB" sz="6000" b="1" baseline="0" dirty="0" err="1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F.Notman</a:t>
                      </a:r>
                      <a:r>
                        <a:rPr lang="en-GB" sz="6000" b="1" baseline="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</a:t>
                      </a:r>
                      <a:r>
                        <a:rPr lang="en-GB" sz="6000" b="1" baseline="0" dirty="0" err="1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J.Inch</a:t>
                      </a:r>
                      <a:r>
                        <a:rPr lang="en-GB" sz="6000" b="1" baseline="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on behalf of CHIPPS team</a:t>
                      </a:r>
                      <a:endParaRPr lang="en-GB" sz="6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1270" y="3620296"/>
            <a:ext cx="399732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4725" y="3620296"/>
            <a:ext cx="3132137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88467" y="3617692"/>
            <a:ext cx="3093427" cy="977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23992557" y="3896878"/>
            <a:ext cx="5113337" cy="522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800" u="sng" dirty="0">
                <a:solidFill>
                  <a:schemeClr val="bg1"/>
                </a:solidFill>
              </a:rPr>
              <a:t>https://www.uea.ac.uk/chipps*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85765" y="5503642"/>
            <a:ext cx="13619338" cy="545718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GB" altLang="en-US" sz="4800" b="1" u="sng" dirty="0">
                <a:solidFill>
                  <a:schemeClr val="tx1"/>
                </a:solidFill>
                <a:ea typeface="ＭＳ Ｐゴシック" panose="020B0600070205080204" pitchFamily="34" charset="-128"/>
              </a:rPr>
              <a:t>Background</a:t>
            </a:r>
          </a:p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en-GB" altLang="en-US" sz="3600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Medicines use in care homes is suboptimal</a:t>
            </a:r>
            <a:endParaRPr lang="en-GB" altLang="en-US" sz="3600" baseline="30000" dirty="0" smtClean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en-GB" altLang="en-US" sz="3600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One </a:t>
            </a:r>
            <a:r>
              <a:rPr lang="en-GB" altLang="en-US" sz="36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person should assume overall responsibility for medicines management</a:t>
            </a:r>
            <a:endParaRPr lang="en-GB" altLang="en-US" sz="3600" baseline="30000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en-GB" altLang="en-US" sz="36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Pharmacist independent prescribing (PIP)  provides an opportunity for pharmacists to assume this role</a:t>
            </a:r>
          </a:p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en-GB" altLang="en-US" sz="36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National programmes  investing in increased pharmacist roles </a:t>
            </a:r>
          </a:p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en-GB" altLang="en-US" sz="36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Care homes are an identified priority area</a:t>
            </a:r>
          </a:p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en-GB" altLang="en-US" sz="36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Evidence needed to develop services</a:t>
            </a:r>
          </a:p>
        </p:txBody>
      </p:sp>
      <p:sp>
        <p:nvSpPr>
          <p:cNvPr id="4" name="Rectangle 3"/>
          <p:cNvSpPr/>
          <p:nvPr/>
        </p:nvSpPr>
        <p:spPr>
          <a:xfrm>
            <a:off x="592116" y="11526826"/>
            <a:ext cx="13619339" cy="30469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GB" altLang="en-US" sz="4800" b="1" u="sng" dirty="0">
                <a:ea typeface="ＭＳ Ｐゴシック" panose="020B0600070205080204" pitchFamily="34" charset="-128"/>
              </a:rPr>
              <a:t>Overall aim of the CHIPPS programme</a:t>
            </a:r>
          </a:p>
          <a:p>
            <a:pPr algn="just"/>
            <a:r>
              <a:rPr lang="en-GB" altLang="en-US" sz="3600" dirty="0">
                <a:ea typeface="ＭＳ Ｐゴシック" panose="020B0600070205080204" pitchFamily="34" charset="-128"/>
              </a:rPr>
              <a:t>To develop and deliver a cluster randomised controlled trial to assess the effectiveness and cost effectiveness of  pharmacist independent prescribers (PIPs) assuming responsibility for medicines management within care homes compared to usual care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39662" y="14950157"/>
            <a:ext cx="13600666" cy="7480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4800" b="1" u="sng" dirty="0">
                <a:latin typeface="+mn-lt"/>
              </a:rPr>
              <a:t>Objectives of feasibility study</a:t>
            </a:r>
          </a:p>
          <a:p>
            <a:pPr>
              <a:defRPr/>
            </a:pPr>
            <a:endParaRPr lang="en-GB" sz="4800" b="1" u="sng" dirty="0">
              <a:latin typeface="+mn-lt"/>
            </a:endParaRPr>
          </a:p>
          <a:p>
            <a:pPr>
              <a:defRPr/>
            </a:pPr>
            <a:endParaRPr lang="en-GB" sz="4800" b="1" u="sng" dirty="0">
              <a:latin typeface="+mn-lt"/>
            </a:endParaRPr>
          </a:p>
          <a:p>
            <a:pPr>
              <a:defRPr/>
            </a:pPr>
            <a:endParaRPr lang="en-GB" sz="4800" dirty="0">
              <a:latin typeface="+mn-lt"/>
            </a:endParaRPr>
          </a:p>
          <a:p>
            <a:pPr>
              <a:defRPr/>
            </a:pPr>
            <a:endParaRPr lang="en-GB" sz="4800" dirty="0">
              <a:latin typeface="+mn-lt"/>
            </a:endParaRPr>
          </a:p>
          <a:p>
            <a:pPr>
              <a:defRPr/>
            </a:pPr>
            <a:endParaRPr lang="en-GB" sz="4800" dirty="0">
              <a:latin typeface="+mn-lt"/>
            </a:endParaRPr>
          </a:p>
          <a:p>
            <a:pPr>
              <a:defRPr/>
            </a:pPr>
            <a:endParaRPr lang="en-GB" sz="4800" dirty="0">
              <a:latin typeface="+mn-lt"/>
            </a:endParaRPr>
          </a:p>
          <a:p>
            <a:pPr>
              <a:defRPr/>
            </a:pPr>
            <a:endParaRPr lang="en-GB" sz="4800" dirty="0">
              <a:latin typeface="+mn-lt"/>
            </a:endParaRPr>
          </a:p>
          <a:p>
            <a:pPr>
              <a:defRPr/>
            </a:pPr>
            <a:endParaRPr lang="en-GB" sz="4800" dirty="0">
              <a:latin typeface="+mn-lt"/>
            </a:endParaRPr>
          </a:p>
          <a:p>
            <a:pPr>
              <a:defRPr/>
            </a:pPr>
            <a:endParaRPr lang="en-GB" sz="4800" dirty="0">
              <a:latin typeface="+mn-lt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85765" y="16013233"/>
            <a:ext cx="6853054" cy="6250420"/>
          </a:xfrm>
          <a:prstGeom prst="roundRect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>
              <a:buFont typeface="Wingdings" panose="05000000000000000000" pitchFamily="2" charset="2"/>
              <a:buChar char="Ø"/>
              <a:defRPr/>
            </a:pPr>
            <a:r>
              <a:rPr lang="en-GB" sz="3600" b="1" dirty="0"/>
              <a:t>test and refine service specification </a:t>
            </a:r>
            <a:r>
              <a:rPr lang="en-GB" sz="3600" dirty="0"/>
              <a:t>(developed in previous work packages) </a:t>
            </a:r>
          </a:p>
          <a:p>
            <a:pPr marL="571500" indent="-571500">
              <a:buFont typeface="Wingdings" panose="05000000000000000000" pitchFamily="2" charset="2"/>
              <a:buChar char="Ø"/>
              <a:defRPr/>
            </a:pPr>
            <a:r>
              <a:rPr lang="en-GB" sz="3600" dirty="0"/>
              <a:t>assess service and research </a:t>
            </a:r>
            <a:r>
              <a:rPr lang="en-GB" sz="3600" b="1" dirty="0"/>
              <a:t>acceptability </a:t>
            </a:r>
            <a:r>
              <a:rPr lang="en-GB" sz="3600" dirty="0"/>
              <a:t>via a qualitative process evaluation</a:t>
            </a:r>
          </a:p>
          <a:p>
            <a:pPr marL="571500" indent="-571500">
              <a:buFont typeface="Wingdings" panose="05000000000000000000" pitchFamily="2" charset="2"/>
              <a:buChar char="Ø"/>
              <a:defRPr/>
            </a:pPr>
            <a:r>
              <a:rPr lang="en-GB" sz="3600" dirty="0"/>
              <a:t>estimate the size of eligible population</a:t>
            </a:r>
          </a:p>
          <a:p>
            <a:pPr marL="571500" indent="-571500">
              <a:buFont typeface="Wingdings" panose="05000000000000000000" pitchFamily="2" charset="2"/>
              <a:buChar char="Ø"/>
              <a:defRPr/>
            </a:pPr>
            <a:r>
              <a:rPr lang="en-GB" sz="3600" dirty="0"/>
              <a:t>explore </a:t>
            </a:r>
            <a:r>
              <a:rPr lang="en-GB" sz="3600" b="1" dirty="0"/>
              <a:t>recruitment  and retention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7933252" y="16005217"/>
            <a:ext cx="6151161" cy="6250420"/>
          </a:xfrm>
          <a:prstGeom prst="roundRect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en-GB" sz="3600" dirty="0"/>
              <a:t>assess participation and follow up rates</a:t>
            </a:r>
            <a:endParaRPr lang="en-GB" altLang="en-US" sz="3600" dirty="0"/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" panose="05000000000000000000" pitchFamily="2" charset="2"/>
              <a:buChar char="Ø"/>
              <a:defRPr/>
            </a:pPr>
            <a:r>
              <a:rPr lang="en-GB" altLang="en-US" sz="3600" dirty="0"/>
              <a:t>test feasibility of data collection and identify reasons for missing data</a:t>
            </a: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" panose="05000000000000000000" pitchFamily="2" charset="2"/>
              <a:buChar char="Ø"/>
              <a:defRPr/>
            </a:pPr>
            <a:r>
              <a:rPr lang="en-GB" altLang="en-US" sz="3600" b="1" dirty="0"/>
              <a:t>evaluate potential outcome measures </a:t>
            </a: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" panose="05000000000000000000" pitchFamily="2" charset="2"/>
              <a:buChar char="Ø"/>
              <a:defRPr/>
            </a:pPr>
            <a:r>
              <a:rPr lang="en-GB" altLang="en-US" sz="3600" dirty="0"/>
              <a:t>assess </a:t>
            </a:r>
            <a:r>
              <a:rPr lang="en-GB" altLang="en-US" sz="3600" b="1" dirty="0"/>
              <a:t>appropriateness of PIP training package</a:t>
            </a:r>
          </a:p>
        </p:txBody>
      </p:sp>
      <p:sp>
        <p:nvSpPr>
          <p:cNvPr id="7" name="Rectangle 6"/>
          <p:cNvSpPr/>
          <p:nvPr/>
        </p:nvSpPr>
        <p:spPr>
          <a:xfrm>
            <a:off x="592117" y="22971397"/>
            <a:ext cx="13619338" cy="83739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altLang="en-US" sz="4800" u="sng" dirty="0">
              <a:ea typeface="ＭＳ Ｐゴシック" panose="020B0600070205080204" pitchFamily="34" charset="-128"/>
            </a:endParaRPr>
          </a:p>
        </p:txBody>
      </p:sp>
      <p:graphicFrame>
        <p:nvGraphicFramePr>
          <p:cNvPr id="28" name="Diagram 27"/>
          <p:cNvGraphicFramePr/>
          <p:nvPr>
            <p:extLst>
              <p:ext uri="{D42A27DB-BD31-4B8C-83A1-F6EECF244321}">
                <p14:modId xmlns:p14="http://schemas.microsoft.com/office/powerpoint/2010/main" val="1608066663"/>
              </p:ext>
            </p:extLst>
          </p:nvPr>
        </p:nvGraphicFramePr>
        <p:xfrm>
          <a:off x="5748435" y="23651416"/>
          <a:ext cx="8508696" cy="7127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29" name="Rounded Rectangle 28"/>
          <p:cNvSpPr/>
          <p:nvPr/>
        </p:nvSpPr>
        <p:spPr>
          <a:xfrm>
            <a:off x="5518595" y="26094415"/>
            <a:ext cx="2008188" cy="1677988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GB" sz="4000" dirty="0">
                <a:solidFill>
                  <a:schemeClr val="tx1"/>
                </a:solidFill>
              </a:rPr>
              <a:t>Four </a:t>
            </a:r>
          </a:p>
          <a:p>
            <a:pPr algn="ctr">
              <a:defRPr/>
            </a:pPr>
            <a:r>
              <a:rPr lang="en-GB" sz="4000" dirty="0">
                <a:solidFill>
                  <a:schemeClr val="tx1"/>
                </a:solidFill>
              </a:rPr>
              <a:t>sites</a:t>
            </a:r>
          </a:p>
          <a:p>
            <a:pPr algn="ctr">
              <a:defRPr/>
            </a:pPr>
            <a:r>
              <a:rPr lang="en-GB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8955" y="23111757"/>
            <a:ext cx="22322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GB" altLang="en-US" sz="4800" b="1" u="sng" dirty="0">
                <a:ea typeface="ＭＳ Ｐゴシック" panose="020B0600070205080204" pitchFamily="34" charset="-128"/>
              </a:rPr>
              <a:t>Method</a:t>
            </a:r>
          </a:p>
        </p:txBody>
      </p:sp>
      <p:pic>
        <p:nvPicPr>
          <p:cNvPr id="31" name="Picture 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386" y="24483694"/>
            <a:ext cx="3906837" cy="554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19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7982" y="26463509"/>
            <a:ext cx="43815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19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2002" y="25534938"/>
            <a:ext cx="43815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19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2002" y="27518762"/>
            <a:ext cx="43815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19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1462" y="28395112"/>
            <a:ext cx="43815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TextBox 35"/>
          <p:cNvSpPr txBox="1"/>
          <p:nvPr/>
        </p:nvSpPr>
        <p:spPr>
          <a:xfrm>
            <a:off x="1199468" y="30485325"/>
            <a:ext cx="6908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en-GB" altLang="en-US" sz="2800" dirty="0">
                <a:latin typeface="+mn-lt"/>
              </a:rPr>
              <a:t>Qualitative and quantitative data collected</a:t>
            </a:r>
          </a:p>
        </p:txBody>
      </p:sp>
      <p:sp>
        <p:nvSpPr>
          <p:cNvPr id="37" name="TextBox 2"/>
          <p:cNvSpPr txBox="1">
            <a:spLocks noChangeArrowheads="1"/>
          </p:cNvSpPr>
          <p:nvPr/>
        </p:nvSpPr>
        <p:spPr bwMode="auto">
          <a:xfrm>
            <a:off x="9293313" y="30485324"/>
            <a:ext cx="4264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208756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208756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208756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208756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GB" altLang="en-US" sz="2800" dirty="0" smtClean="0">
                <a:latin typeface="+mn-lt"/>
              </a:rPr>
              <a:t>3 month intervention</a:t>
            </a:r>
            <a:endParaRPr lang="en-GB" altLang="en-US" sz="3600" baseline="-25000" dirty="0" smtClean="0">
              <a:latin typeface="Times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066398" y="31732957"/>
            <a:ext cx="13730665" cy="7602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4800" b="1" u="sng" dirty="0">
                <a:latin typeface="+mn-lt"/>
              </a:rPr>
              <a:t>PIP Service</a:t>
            </a:r>
          </a:p>
          <a:p>
            <a:pPr>
              <a:defRPr/>
            </a:pPr>
            <a:endParaRPr lang="en-GB" sz="4000" dirty="0">
              <a:latin typeface="+mn-lt"/>
            </a:endParaRPr>
          </a:p>
          <a:p>
            <a:pPr>
              <a:defRPr/>
            </a:pPr>
            <a:endParaRPr lang="en-GB" sz="4000" dirty="0">
              <a:latin typeface="+mn-lt"/>
            </a:endParaRPr>
          </a:p>
          <a:p>
            <a:pPr>
              <a:defRPr/>
            </a:pPr>
            <a:endParaRPr lang="en-GB" sz="4000" dirty="0">
              <a:latin typeface="+mn-lt"/>
            </a:endParaRPr>
          </a:p>
          <a:p>
            <a:pPr>
              <a:defRPr/>
            </a:pPr>
            <a:endParaRPr lang="en-GB" sz="4000" dirty="0">
              <a:latin typeface="+mn-lt"/>
            </a:endParaRPr>
          </a:p>
          <a:p>
            <a:pPr>
              <a:defRPr/>
            </a:pPr>
            <a:endParaRPr lang="en-GB" sz="4000" dirty="0">
              <a:latin typeface="+mn-lt"/>
            </a:endParaRPr>
          </a:p>
          <a:p>
            <a:pPr>
              <a:defRPr/>
            </a:pPr>
            <a:endParaRPr lang="en-GB" sz="4000" dirty="0">
              <a:latin typeface="+mn-lt"/>
            </a:endParaRPr>
          </a:p>
          <a:p>
            <a:pPr>
              <a:defRPr/>
            </a:pPr>
            <a:endParaRPr lang="en-GB" sz="4000" dirty="0">
              <a:latin typeface="+mn-lt"/>
            </a:endParaRPr>
          </a:p>
          <a:p>
            <a:pPr>
              <a:defRPr/>
            </a:pPr>
            <a:endParaRPr lang="en-GB" sz="4000" dirty="0">
              <a:latin typeface="+mn-lt"/>
            </a:endParaRPr>
          </a:p>
          <a:p>
            <a:pPr>
              <a:defRPr/>
            </a:pPr>
            <a:endParaRPr lang="en-GB" sz="4000" dirty="0">
              <a:latin typeface="+mn-lt"/>
            </a:endParaRPr>
          </a:p>
          <a:p>
            <a:pPr>
              <a:defRPr/>
            </a:pPr>
            <a:endParaRPr lang="en-GB" sz="4000" dirty="0">
              <a:latin typeface="+mn-lt"/>
            </a:endParaRPr>
          </a:p>
          <a:p>
            <a:pPr>
              <a:defRPr/>
            </a:pPr>
            <a:endParaRPr lang="en-GB" sz="4000" dirty="0">
              <a:latin typeface="+mn-lt"/>
            </a:endParaRP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784428960"/>
              </p:ext>
            </p:extLst>
          </p:nvPr>
        </p:nvGraphicFramePr>
        <p:xfrm>
          <a:off x="592115" y="32741753"/>
          <a:ext cx="13743181" cy="7989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pic>
        <p:nvPicPr>
          <p:cNvPr id="40" name="Picture 39" descr="C:\Users\wm165\AppData\Local\Microsoft\Windows\INetCache\Content.Outlook\03BRMFMK\Leicester logo.png"/>
          <p:cNvPicPr/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0573" y="3579259"/>
            <a:ext cx="3387231" cy="101620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Picture 40" descr="C:\Users\wm165\AppData\Local\Microsoft\Windows\INetCache\Content.Outlook\03BRMFMK\Queens Red Logo - Landscape new Oct 2017.jpg"/>
          <p:cNvPicPr/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4413" y="3598386"/>
            <a:ext cx="3031830" cy="102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Picture 41"/>
          <p:cNvPicPr/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2821" y="3571672"/>
            <a:ext cx="2285633" cy="1055414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15297848" y="5503642"/>
            <a:ext cx="14102474" cy="155614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Arial" panose="020B0604020202020204" pitchFamily="34" charset="0"/>
              <a:buNone/>
              <a:defRPr/>
            </a:pPr>
            <a:endParaRPr lang="en-GB" sz="3600" b="1" u="sng" dirty="0"/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684947"/>
              </p:ext>
            </p:extLst>
          </p:nvPr>
        </p:nvGraphicFramePr>
        <p:xfrm>
          <a:off x="15881850" y="12970615"/>
          <a:ext cx="12885805" cy="71826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7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93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34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Outcome measure</a:t>
                      </a:r>
                      <a:endParaRPr lang="en-GB" sz="3600" dirty="0"/>
                    </a:p>
                  </a:txBody>
                  <a:tcPr marL="91442" marR="91442" marT="45726" marB="4572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Baseline</a:t>
                      </a:r>
                      <a:endParaRPr lang="en-GB" sz="3600" dirty="0"/>
                    </a:p>
                  </a:txBody>
                  <a:tcPr marL="91442" marR="91442" marT="45726" marB="4572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Follow up</a:t>
                      </a:r>
                      <a:endParaRPr lang="en-GB" sz="3600" dirty="0"/>
                    </a:p>
                  </a:txBody>
                  <a:tcPr marL="91442" marR="91442" marT="45726" marB="45726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118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Falls</a:t>
                      </a:r>
                      <a:endParaRPr lang="en-GB" sz="3200" dirty="0"/>
                    </a:p>
                  </a:txBody>
                  <a:tcPr marL="91442" marR="91442" marT="45726" marB="4572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12/40 (30%)</a:t>
                      </a:r>
                      <a:endParaRPr lang="en-GB" sz="3200" dirty="0"/>
                    </a:p>
                  </a:txBody>
                  <a:tcPr marL="91441" marR="91441" marT="45734" marB="45734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10/38 (26%)</a:t>
                      </a:r>
                      <a:endParaRPr lang="en-GB" sz="3200" dirty="0"/>
                    </a:p>
                  </a:txBody>
                  <a:tcPr marL="91441" marR="91441" marT="45734" marB="45734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2118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ADRs</a:t>
                      </a:r>
                      <a:endParaRPr lang="en-GB" sz="3200" dirty="0"/>
                    </a:p>
                  </a:txBody>
                  <a:tcPr marL="91442" marR="91442" marT="45726" marB="45726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0/40 (0%)</a:t>
                      </a:r>
                      <a:endParaRPr lang="en-GB" sz="3200" dirty="0"/>
                    </a:p>
                  </a:txBody>
                  <a:tcPr marL="91441" marR="91441" marT="45734" marB="45734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0/38 (0%)</a:t>
                      </a:r>
                      <a:endParaRPr lang="en-GB" sz="3200" dirty="0"/>
                    </a:p>
                  </a:txBody>
                  <a:tcPr marL="91441" marR="91441" marT="45734" marB="45734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4471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MMSE mean &amp; range</a:t>
                      </a:r>
                      <a:endParaRPr lang="en-GB" sz="3200" dirty="0"/>
                    </a:p>
                  </a:txBody>
                  <a:tcPr marL="91442" marR="91442" marT="45726" marB="4572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20.13</a:t>
                      </a:r>
                      <a:r>
                        <a:rPr lang="en-GB" sz="3200" baseline="0" dirty="0" smtClean="0"/>
                        <a:t> [range 9-30] (n=16/40)</a:t>
                      </a:r>
                      <a:endParaRPr lang="en-GB" sz="3200" dirty="0"/>
                    </a:p>
                  </a:txBody>
                  <a:tcPr marL="91441" marR="91441" marT="45734" marB="45734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20.79 [range 11-29] (n=14/38)</a:t>
                      </a:r>
                      <a:endParaRPr lang="en-GB" sz="3200" dirty="0"/>
                    </a:p>
                  </a:txBody>
                  <a:tcPr marL="91441" marR="91441" marT="45734" marB="45734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2118">
                <a:tc>
                  <a:txBody>
                    <a:bodyPr/>
                    <a:lstStyle/>
                    <a:p>
                      <a:r>
                        <a:rPr lang="en-GB" sz="3200" dirty="0" err="1" smtClean="0"/>
                        <a:t>Barthel</a:t>
                      </a:r>
                      <a:r>
                        <a:rPr lang="en-GB" sz="3200" dirty="0" smtClean="0"/>
                        <a:t> mean &amp; range</a:t>
                      </a:r>
                      <a:endParaRPr lang="en-GB" sz="3200" dirty="0"/>
                    </a:p>
                  </a:txBody>
                  <a:tcPr marL="91442" marR="91442" marT="45726" marB="45726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6.53[range 0-17]</a:t>
                      </a:r>
                      <a:endParaRPr lang="en-GB" sz="3200" dirty="0"/>
                    </a:p>
                  </a:txBody>
                  <a:tcPr marL="91441" marR="91441" marT="45734" marB="45734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6.38 [range 0-19]</a:t>
                      </a:r>
                      <a:endParaRPr lang="en-GB" sz="3200" dirty="0"/>
                    </a:p>
                  </a:txBody>
                  <a:tcPr marL="91441" marR="91441" marT="45734" marB="45734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94455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Drug</a:t>
                      </a:r>
                      <a:r>
                        <a:rPr lang="en-GB" sz="3200" baseline="0" dirty="0" smtClean="0"/>
                        <a:t> Burden Index </a:t>
                      </a:r>
                      <a:r>
                        <a:rPr lang="en-GB" sz="3200" dirty="0" smtClean="0"/>
                        <a:t>mean &amp; range</a:t>
                      </a:r>
                      <a:endParaRPr lang="en-GB" sz="3200" dirty="0"/>
                    </a:p>
                  </a:txBody>
                  <a:tcPr marL="91442" marR="91442" marT="45726" marB="4572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1.11*</a:t>
                      </a:r>
                    </a:p>
                    <a:p>
                      <a:pPr algn="ctr"/>
                      <a:r>
                        <a:rPr lang="en-GB" sz="3200" dirty="0" smtClean="0"/>
                        <a:t>[range 0.14-3.51]</a:t>
                      </a:r>
                    </a:p>
                  </a:txBody>
                  <a:tcPr marL="91441" marR="91441" marT="45734" marB="45734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0.93*</a:t>
                      </a:r>
                      <a:r>
                        <a:rPr lang="en-GB" sz="3200" baseline="0" dirty="0" smtClean="0"/>
                        <a:t> </a:t>
                      </a:r>
                    </a:p>
                    <a:p>
                      <a:pPr algn="ctr"/>
                      <a:r>
                        <a:rPr lang="en-GB" sz="3200" baseline="0" dirty="0" smtClean="0"/>
                        <a:t>[range 0.14-3.34]</a:t>
                      </a:r>
                      <a:endParaRPr lang="en-GB" sz="3200" dirty="0"/>
                    </a:p>
                  </a:txBody>
                  <a:tcPr marL="91441" marR="91441" marT="45734" marB="45734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65128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Total</a:t>
                      </a:r>
                      <a:r>
                        <a:rPr lang="en-GB" sz="3200" baseline="0" dirty="0" smtClean="0"/>
                        <a:t> n</a:t>
                      </a:r>
                      <a:r>
                        <a:rPr lang="en-GB" sz="3200" dirty="0" smtClean="0"/>
                        <a:t>umber</a:t>
                      </a:r>
                      <a:r>
                        <a:rPr lang="en-GB" sz="3200" baseline="0" dirty="0" smtClean="0"/>
                        <a:t> of medicines</a:t>
                      </a:r>
                    </a:p>
                    <a:p>
                      <a:r>
                        <a:rPr lang="en-GB" sz="3200" baseline="0" dirty="0" smtClean="0"/>
                        <a:t>(</a:t>
                      </a:r>
                      <a:r>
                        <a:rPr lang="en-GB" sz="3200" baseline="0" dirty="0" err="1" smtClean="0"/>
                        <a:t>inc</a:t>
                      </a:r>
                      <a:r>
                        <a:rPr lang="en-GB" sz="3200" baseline="0" dirty="0" smtClean="0"/>
                        <a:t> topical preparations)</a:t>
                      </a:r>
                      <a:endParaRPr lang="en-GB" sz="3200" dirty="0"/>
                    </a:p>
                  </a:txBody>
                  <a:tcPr marL="91442" marR="91442" marT="45726" marB="45726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436</a:t>
                      </a:r>
                      <a:endParaRPr lang="en-GB" sz="3200" dirty="0"/>
                    </a:p>
                  </a:txBody>
                  <a:tcPr marL="91441" marR="91441" marT="45734" marB="45734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281</a:t>
                      </a:r>
                      <a:endParaRPr lang="en-GB" sz="3200" dirty="0"/>
                    </a:p>
                  </a:txBody>
                  <a:tcPr marL="91441" marR="91441" marT="45734" marB="45734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2118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EQ-5D-5L</a:t>
                      </a:r>
                      <a:r>
                        <a:rPr lang="en-GB" sz="3200" baseline="0" dirty="0" smtClean="0"/>
                        <a:t> Index</a:t>
                      </a:r>
                      <a:endParaRPr lang="en-GB" sz="3200" dirty="0"/>
                    </a:p>
                  </a:txBody>
                  <a:tcPr marL="91442" marR="91442" marT="45726" marB="4572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0.666</a:t>
                      </a:r>
                      <a:endParaRPr lang="en-GB" sz="3200" dirty="0"/>
                    </a:p>
                  </a:txBody>
                  <a:tcPr marL="91441" marR="91441" marT="45734" marB="45734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0.761</a:t>
                      </a:r>
                      <a:endParaRPr lang="en-GB" sz="3200" dirty="0"/>
                    </a:p>
                  </a:txBody>
                  <a:tcPr marL="91441" marR="91441" marT="45734" marB="45734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5881850" y="20312596"/>
            <a:ext cx="5772424" cy="558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altLang="en-US" sz="2000" dirty="0">
                <a:solidFill>
                  <a:schemeClr val="tx1"/>
                </a:solidFill>
              </a:rPr>
              <a:t>*excluding 14 (35%) residents with a DBI score=0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5345329" y="5658906"/>
            <a:ext cx="13760565" cy="267623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Arial" panose="020B0604020202020204" pitchFamily="34" charset="0"/>
              <a:buNone/>
              <a:defRPr/>
            </a:pPr>
            <a:r>
              <a:rPr lang="en-GB" sz="4800" b="1" u="sng" dirty="0">
                <a:solidFill>
                  <a:schemeClr val="tx1"/>
                </a:solidFill>
              </a:rPr>
              <a:t>Results</a:t>
            </a:r>
            <a:r>
              <a:rPr lang="en-GB" sz="3600" dirty="0">
                <a:solidFill>
                  <a:schemeClr val="tx1"/>
                </a:solidFill>
              </a:rPr>
              <a:t> Nearly all residents approached agreed to participate</a:t>
            </a:r>
          </a:p>
          <a:p>
            <a:pPr marL="685800" indent="-685800" algn="just">
              <a:buFont typeface="Wingdings" panose="05000000000000000000" pitchFamily="2" charset="2"/>
              <a:buChar char="Ø"/>
              <a:defRPr/>
            </a:pPr>
            <a:r>
              <a:rPr lang="en-GB" sz="3600" dirty="0">
                <a:solidFill>
                  <a:schemeClr val="tx1"/>
                </a:solidFill>
              </a:rPr>
              <a:t>Outcome measures were completed well and suggest value of PIP  service </a:t>
            </a:r>
          </a:p>
          <a:p>
            <a:pPr marL="685800" indent="-685800" algn="just">
              <a:buFont typeface="Wingdings" panose="05000000000000000000" pitchFamily="2" charset="2"/>
              <a:buChar char="Ø"/>
              <a:defRPr/>
            </a:pPr>
            <a:r>
              <a:rPr lang="en-GB" sz="3600" dirty="0">
                <a:solidFill>
                  <a:schemeClr val="tx1"/>
                </a:solidFill>
              </a:rPr>
              <a:t>39 patients received intervention, two had died at follow up.</a:t>
            </a:r>
          </a:p>
        </p:txBody>
      </p:sp>
      <p:sp>
        <p:nvSpPr>
          <p:cNvPr id="43" name="Rounded Rectangular Callout 42"/>
          <p:cNvSpPr/>
          <p:nvPr/>
        </p:nvSpPr>
        <p:spPr>
          <a:xfrm>
            <a:off x="15497976" y="8506598"/>
            <a:ext cx="5573712" cy="3508600"/>
          </a:xfrm>
          <a:prstGeom prst="wedgeRoundRectCallout">
            <a:avLst>
              <a:gd name="adj1" fmla="val 70099"/>
              <a:gd name="adj2" fmla="val -52161"/>
              <a:gd name="adj3" fmla="val 16667"/>
            </a:avLst>
          </a:prstGeom>
          <a:solidFill>
            <a:srgbClr val="33CC3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3200" b="1" u="sng" dirty="0"/>
              <a:t>Training package is appropriate</a:t>
            </a:r>
          </a:p>
          <a:p>
            <a:pPr algn="ctr">
              <a:defRPr/>
            </a:pPr>
            <a:r>
              <a:rPr lang="en-GB" sz="2800" dirty="0"/>
              <a:t>it has made you more motivated and … more confident in going in and making changes to a patient’s medications (PIP)</a:t>
            </a:r>
          </a:p>
        </p:txBody>
      </p:sp>
      <p:sp>
        <p:nvSpPr>
          <p:cNvPr id="44" name="Rounded Rectangular Callout 43"/>
          <p:cNvSpPr/>
          <p:nvPr/>
        </p:nvSpPr>
        <p:spPr>
          <a:xfrm>
            <a:off x="23992557" y="8504644"/>
            <a:ext cx="5113337" cy="1623566"/>
          </a:xfrm>
          <a:prstGeom prst="wedgeRoundRectCallout">
            <a:avLst>
              <a:gd name="adj1" fmla="val -75518"/>
              <a:gd name="adj2" fmla="val -35274"/>
              <a:gd name="adj3" fmla="val 16667"/>
            </a:avLst>
          </a:prstGeom>
          <a:solidFill>
            <a:srgbClr val="33CC3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3200" b="1" u="sng" dirty="0"/>
              <a:t>Service well received</a:t>
            </a:r>
          </a:p>
          <a:p>
            <a:pPr algn="ctr">
              <a:defRPr/>
            </a:pPr>
            <a:r>
              <a:rPr lang="en-GB" sz="2800" dirty="0"/>
              <a:t>I think it’s had a definite positive impact on patient care. (GP)</a:t>
            </a:r>
          </a:p>
        </p:txBody>
      </p:sp>
      <p:sp>
        <p:nvSpPr>
          <p:cNvPr id="45" name="Rounded Rectangular Callout 44"/>
          <p:cNvSpPr/>
          <p:nvPr/>
        </p:nvSpPr>
        <p:spPr>
          <a:xfrm>
            <a:off x="21654274" y="10413974"/>
            <a:ext cx="6353175" cy="2149475"/>
          </a:xfrm>
          <a:prstGeom prst="wedgeRoundRectCallout">
            <a:avLst>
              <a:gd name="adj1" fmla="val -44697"/>
              <a:gd name="adj2" fmla="val -87932"/>
              <a:gd name="adj3" fmla="val 16667"/>
            </a:avLst>
          </a:prstGeom>
          <a:solidFill>
            <a:srgbClr val="33CC3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3200" b="1" u="sng" dirty="0"/>
              <a:t>Service well received</a:t>
            </a:r>
          </a:p>
          <a:p>
            <a:pPr algn="ctr">
              <a:defRPr/>
            </a:pPr>
            <a:r>
              <a:rPr lang="en-GB" sz="2800" dirty="0"/>
              <a:t>a prescribing pharmacist on the floor even though it was just a study </a:t>
            </a:r>
            <a:r>
              <a:rPr lang="en-GB" sz="2800" b="1" dirty="0"/>
              <a:t>it was still an invaluable asset (CH manager)</a:t>
            </a:r>
            <a:endParaRPr lang="en-GB" sz="2800" dirty="0"/>
          </a:p>
        </p:txBody>
      </p:sp>
      <p:sp>
        <p:nvSpPr>
          <p:cNvPr id="46" name="Rectangle 45"/>
          <p:cNvSpPr/>
          <p:nvPr/>
        </p:nvSpPr>
        <p:spPr>
          <a:xfrm>
            <a:off x="15485645" y="21190222"/>
            <a:ext cx="9759950" cy="8302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b="1" u="sng" dirty="0">
                <a:latin typeface="+mn-lt"/>
              </a:rPr>
              <a:t>Case Study </a:t>
            </a:r>
            <a:r>
              <a:rPr lang="en-GB" sz="4800" b="1" dirty="0">
                <a:latin typeface="+mn-lt"/>
              </a:rPr>
              <a:t> </a:t>
            </a:r>
            <a:r>
              <a:rPr lang="en-GB" sz="4800" dirty="0">
                <a:latin typeface="+mn-lt"/>
              </a:rPr>
              <a:t>Male 89 Years</a:t>
            </a:r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625349837"/>
              </p:ext>
            </p:extLst>
          </p:nvPr>
        </p:nvGraphicFramePr>
        <p:xfrm>
          <a:off x="15343523" y="22020484"/>
          <a:ext cx="14056798" cy="99327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1" r:lo="rId22" r:qs="rId23" r:cs="rId24"/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15297848" y="31792330"/>
            <a:ext cx="14191553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b="1" u="sng" dirty="0">
                <a:latin typeface="+mn-lt"/>
              </a:rPr>
              <a:t>Discussion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endParaRPr lang="en-GB" sz="2400" b="1" u="sng" dirty="0"/>
          </a:p>
          <a:p>
            <a:pPr marL="200025" lvl="1" indent="0">
              <a:buFont typeface="Calibri" panose="020F0502020204030204" pitchFamily="34" charset="0"/>
              <a:buNone/>
              <a:defRPr/>
            </a:pPr>
            <a:r>
              <a:rPr lang="en-GB" altLang="en-US" sz="3600" b="1" dirty="0">
                <a:latin typeface="+mn-lt"/>
              </a:rPr>
              <a:t>The study has</a:t>
            </a:r>
          </a:p>
          <a:p>
            <a:pPr marL="657225" lvl="1" indent="-457200">
              <a:buFont typeface="Wingdings" panose="05000000000000000000" pitchFamily="2" charset="2"/>
              <a:buChar char="§"/>
              <a:defRPr/>
            </a:pPr>
            <a:r>
              <a:rPr lang="en-GB" altLang="en-US" sz="3600" b="1" dirty="0">
                <a:latin typeface="+mn-lt"/>
              </a:rPr>
              <a:t>confirmed feasibility of the CHIPPS programme</a:t>
            </a:r>
          </a:p>
          <a:p>
            <a:pPr marL="657225" lvl="1" indent="-457200">
              <a:buFont typeface="Wingdings" panose="05000000000000000000" pitchFamily="2" charset="2"/>
              <a:buChar char="§"/>
              <a:defRPr/>
            </a:pPr>
            <a:r>
              <a:rPr lang="en-GB" altLang="en-US" sz="3600" b="1" dirty="0">
                <a:latin typeface="+mn-lt"/>
              </a:rPr>
              <a:t>confirmed refinements to service specification</a:t>
            </a:r>
          </a:p>
          <a:p>
            <a:pPr marL="657225" lvl="1" indent="-457200">
              <a:buFont typeface="Wingdings" panose="05000000000000000000" pitchFamily="2" charset="2"/>
              <a:buChar char="§"/>
              <a:defRPr/>
            </a:pPr>
            <a:r>
              <a:rPr lang="en-GB" altLang="en-US" sz="3600" b="1" dirty="0">
                <a:latin typeface="+mn-lt"/>
              </a:rPr>
              <a:t>confirmed recruitment approach for definitive RCT</a:t>
            </a:r>
          </a:p>
          <a:p>
            <a:pPr marL="657225" lvl="1" indent="-457200">
              <a:buFont typeface="Wingdings" panose="05000000000000000000" pitchFamily="2" charset="2"/>
              <a:buChar char="§"/>
              <a:defRPr/>
            </a:pPr>
            <a:r>
              <a:rPr lang="en-GB" altLang="en-US" sz="3600" b="1" dirty="0">
                <a:latin typeface="+mn-lt"/>
              </a:rPr>
              <a:t>suggested PIPs can improve patient </a:t>
            </a:r>
            <a:r>
              <a:rPr lang="en-GB" altLang="en-US" sz="3600" b="1" dirty="0" smtClean="0">
                <a:latin typeface="+mn-lt"/>
              </a:rPr>
              <a:t>care</a:t>
            </a:r>
          </a:p>
          <a:p>
            <a:pPr marL="657225" lvl="1" indent="-457200">
              <a:buFont typeface="Wingdings" panose="05000000000000000000" pitchFamily="2" charset="2"/>
              <a:buChar char="§"/>
              <a:defRPr/>
            </a:pPr>
            <a:endParaRPr lang="en-GB" sz="3600" dirty="0"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5297848" y="39335494"/>
            <a:ext cx="135554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CHIPPS TEAM:</a:t>
            </a:r>
          </a:p>
          <a:p>
            <a:r>
              <a:rPr lang="en-GB" sz="2000" dirty="0"/>
              <a:t>UEA: David Wright, PI; Richard Holland, </a:t>
            </a:r>
            <a:r>
              <a:rPr lang="en-GB" sz="2000" dirty="0" smtClean="0"/>
              <a:t>James </a:t>
            </a:r>
            <a:r>
              <a:rPr lang="en-GB" sz="2000" dirty="0"/>
              <a:t>Desborough, Fiona Poland, Garry Barton, David Turner, Nigel Norris, Annie Blyth, Viv Maskrey, Lee Shepstone, Anthony </a:t>
            </a:r>
            <a:r>
              <a:rPr lang="en-GB" sz="2000" dirty="0" smtClean="0"/>
              <a:t>Arthur, J Blacklock, C. Hill; </a:t>
            </a:r>
            <a:r>
              <a:rPr lang="en-GB" sz="2000" dirty="0"/>
              <a:t>University of </a:t>
            </a:r>
            <a:r>
              <a:rPr lang="en-GB" sz="2000" dirty="0" smtClean="0"/>
              <a:t>Leeds: David </a:t>
            </a:r>
            <a:r>
              <a:rPr lang="en-GB" sz="2000" dirty="0"/>
              <a:t>Alldred</a:t>
            </a:r>
            <a:r>
              <a:rPr lang="en-GB" sz="2000" dirty="0" smtClean="0"/>
              <a:t>,</a:t>
            </a:r>
            <a:r>
              <a:rPr lang="en-GB" sz="2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ea typeface="Times New Roman" panose="02020603050405020304" pitchFamily="18" charset="0"/>
              </a:rPr>
              <a:t>A. </a:t>
            </a:r>
            <a:r>
              <a:rPr lang="en-GB" sz="20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Daffu-O’Reilly</a:t>
            </a:r>
            <a:r>
              <a:rPr lang="en-GB" sz="2000" dirty="0" smtClean="0"/>
              <a:t>; </a:t>
            </a:r>
            <a:r>
              <a:rPr lang="en-GB" sz="2000" dirty="0"/>
              <a:t>Queens University </a:t>
            </a:r>
            <a:r>
              <a:rPr lang="en-GB" sz="2000" dirty="0" smtClean="0"/>
              <a:t>Belfast: </a:t>
            </a:r>
            <a:r>
              <a:rPr lang="en-GB" sz="2000" dirty="0"/>
              <a:t>Carmel </a:t>
            </a:r>
            <a:r>
              <a:rPr lang="en-GB" sz="2000" dirty="0" smtClean="0"/>
              <a:t>Hughes, A Millar, M Spargo; University of Aberdeen: Christine Bond, Jacqueline Inch, Frances Notman &amp; </a:t>
            </a:r>
            <a:r>
              <a:rPr lang="en-GB" sz="2000" dirty="0"/>
              <a:t>Phyo </a:t>
            </a:r>
            <a:r>
              <a:rPr lang="en-GB" sz="2000" dirty="0" smtClean="0"/>
              <a:t>Mint</a:t>
            </a:r>
            <a:r>
              <a:rPr lang="en-GB" sz="2000" dirty="0"/>
              <a:t>;</a:t>
            </a:r>
            <a:r>
              <a:rPr lang="en-GB" sz="2000" dirty="0" smtClean="0"/>
              <a:t> Arnold </a:t>
            </a:r>
            <a:r>
              <a:rPr lang="en-GB" sz="2000" dirty="0"/>
              <a:t>Zermansky, Consultant; Ann Marie Swart, </a:t>
            </a:r>
            <a:r>
              <a:rPr lang="en-GB" sz="2000" dirty="0" smtClean="0"/>
              <a:t>J Williams, Norwich </a:t>
            </a:r>
            <a:r>
              <a:rPr lang="en-GB" sz="2000" dirty="0"/>
              <a:t>CTU; Christine Handford &amp; Kate Massey, PPI; Helen Hill, </a:t>
            </a:r>
            <a:r>
              <a:rPr lang="en-GB" sz="2000" dirty="0" smtClean="0"/>
              <a:t>Consultant; J Ford, NNUH NHS Foundation Trust; I Small, NHS Commissioning Board; C Symms, </a:t>
            </a:r>
            <a:r>
              <a:rPr lang="en-GB" sz="2000" smtClean="0"/>
              <a:t>CCG Norfolk.</a:t>
            </a:r>
            <a:endParaRPr lang="en-GB" sz="2000" dirty="0"/>
          </a:p>
        </p:txBody>
      </p:sp>
      <p:pic>
        <p:nvPicPr>
          <p:cNvPr id="49" name="Picture 2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29195" y="37937542"/>
            <a:ext cx="192087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737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959</TotalTime>
  <Words>815</Words>
  <Application>Microsoft Office PowerPoint</Application>
  <PresentationFormat>Custom</PresentationFormat>
  <Paragraphs>154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ＭＳ Ｐゴシック</vt:lpstr>
      <vt:lpstr>Arial</vt:lpstr>
      <vt:lpstr>ArialMT</vt:lpstr>
      <vt:lpstr>Calibri</vt:lpstr>
      <vt:lpstr>Calibri Light</vt:lpstr>
      <vt:lpstr>Times</vt:lpstr>
      <vt:lpstr>Times New Roman</vt:lpstr>
      <vt:lpstr>Wingdings</vt:lpstr>
      <vt:lpstr>Office Theme</vt:lpstr>
      <vt:lpstr>PowerPoint Presentation</vt:lpstr>
    </vt:vector>
  </TitlesOfParts>
  <Company>University of East Anglia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Annie Blyth (MED)</dc:creator>
  <cp:lastModifiedBy>Caroline Hill (PHA - Staff)</cp:lastModifiedBy>
  <cp:revision>51</cp:revision>
  <dcterms:created xsi:type="dcterms:W3CDTF">2015-11-24T09:50:06Z</dcterms:created>
  <dcterms:modified xsi:type="dcterms:W3CDTF">2019-11-26T10:08:08Z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