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0B944-07DF-C443-9237-E0839CAC5596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DDB3A-0A16-9349-956A-388CCC0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4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F1C1A-44DB-EC4A-A91F-06E7FF4D90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A650-2481-D1CE-7FC4-B559CAA51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E63B6-DFFD-C793-0800-96071510E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AC662-7357-2437-0B1E-45EC00CB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55BB2-F7D5-70B9-05CA-18B2F78C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F4E4F-4211-45A9-A15F-7BCA3028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765F4-EC14-F31A-0924-342F5F1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A180C-9AD1-9788-FE8B-9BDD57B11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8AC02-119A-24B2-A561-43468D1E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391C3-318A-BE88-5FE7-8A5ADE4D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802CE-C9BD-9CDB-8882-F5D0D8A3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5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8A066-3439-B60A-3762-E14B9AF19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D90DA-17DB-8884-A31A-803C7E829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C39F4-9140-21F6-EA7B-9F17A414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655FE-CA6C-171D-7CFA-FE877B6C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FFCE7-C52B-C880-572C-AC72C81F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2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099E-A0F1-8323-5E71-FF06C581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2853E-3C37-095E-5AB8-D2626489C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0B77A-5F46-18D3-14EF-DDA5D81D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96951-51A5-0359-B4F1-33374391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2E3BE-BD5A-2807-F27C-84BD44B4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5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CDB0-61C3-78D6-B02E-416968AD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184E2-C288-911B-EC32-0FF113037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42134-ED7F-A108-FFC9-895E43BC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A99F0-488E-9BC9-7408-8AABD45B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7E5FB-0DEE-C38D-74FD-337A3AC9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877C-4544-BEFF-6480-110E1DE2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D406-AB67-883B-8E1E-90DC762BD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47B02-BF05-0521-EEE0-11CA620EB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0EBE2-392E-EEB8-F72B-AA60B182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61708-6C98-2140-22BF-54A84B1C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C3006-918F-FD58-40D6-66707FF3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012E-1654-A2E8-1B25-10273662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F2C2B-5958-6BAB-C889-6B4DD671A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73946-CF81-7D78-16B9-E0FA41D12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CB56D-9121-636A-80E6-580EF4A9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43025-925F-CC5F-793B-75F2DB7F9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30F583-8F37-E08D-02D8-A54EB292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208B3-93A7-B1C7-452D-9D4BA614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2D3E0-3980-64E2-998E-AA16EE85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4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EA5F-3338-11A3-0458-4FCDC2E4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3BDE7-E58C-2DF1-8788-AD3272B0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0F8C4-0187-C51F-39ED-14DDB001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93274-43B3-632E-F0DB-7527F0E7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4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4B3DC-C06B-D9A9-D31A-C5EC212D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3D187-EEC0-75EF-110E-1BDB3047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B284D-1E31-B79D-5851-1C4C4D78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2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A0B7-D316-182F-3C46-1B8A3E23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85E7-2201-E1B2-AD2F-F99012F64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2011-C790-28E0-6224-E9381C867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C9FF3-C326-34BF-AD14-CD19DDF8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A922E-0349-E061-439B-1017BDBC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BBA63-294D-3E57-1606-85C9B349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4BFE-4C45-0D00-ADED-973915D6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0AD90-5D28-55C3-1520-7F692EF74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35EF9-3243-D8AF-9BBE-FF9E72AC4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DB758-E39F-B128-21B3-C0270801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B51E6-B37E-7115-A104-99419CE3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246B9-BBFD-B5C2-A795-76381A19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5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6ABAB-A417-D5E7-AC16-84E9F1DA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4D4EB-E690-2BA5-C233-4D429839B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A8B2F-0F6D-427A-53DE-6B303707C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CAA46A-491F-6249-A7C0-589D23FC3C1D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AEF4-73D0-4C95-48A3-5ACE9B864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5E560-8B3A-9958-F02F-9C3F0E0BB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8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27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DFCCF-EBC1-31B1-3CD0-5421122182D7}"/>
              </a:ext>
            </a:extLst>
          </p:cNvPr>
          <p:cNvSpPr txBox="1"/>
          <p:nvPr/>
        </p:nvSpPr>
        <p:spPr>
          <a:xfrm>
            <a:off x="490537" y="531185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08727-2414-4FDB-D6CD-841E3BFCBC50}"/>
              </a:ext>
            </a:extLst>
          </p:cNvPr>
          <p:cNvSpPr txBox="1"/>
          <p:nvPr/>
        </p:nvSpPr>
        <p:spPr>
          <a:xfrm>
            <a:off x="1661491" y="0"/>
            <a:ext cx="886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</a:t>
            </a:r>
            <a:endParaRPr lang="en-GB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600" b="1" kern="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DOMAIN 1:  </a:t>
            </a:r>
            <a:r>
              <a:rPr lang="en-GB" sz="1400" b="1" kern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BUILDING ON EXPERT PERSON-CENTRED PRACTICE THROUGH CRITICAL COMPANIONSHIP </a:t>
            </a:r>
            <a:endParaRPr lang="en-GB" sz="14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52C8D-103F-70D8-BC7B-6D956BE52BD4}"/>
              </a:ext>
            </a:extLst>
          </p:cNvPr>
          <p:cNvSpPr txBox="1"/>
          <p:nvPr/>
        </p:nvSpPr>
        <p:spPr>
          <a:xfrm>
            <a:off x="0" y="5137907"/>
            <a:ext cx="12191980" cy="109273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6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</a:t>
            </a:r>
            <a:r>
              <a:rPr lang="en-US" sz="3600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ourney</a:t>
            </a:r>
            <a:r>
              <a:rPr lang="en-US" sz="36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Consultant Practitioner and Beyond: Jonathon Webster in conversation with Angie </a:t>
            </a:r>
            <a:r>
              <a:rPr lang="en-US" sz="3600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Titchen</a:t>
            </a:r>
            <a:endParaRPr lang="en-US" sz="120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0E4D3532-76E7-2DBC-12B5-5FBFCE982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896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16"/>
    </mc:Choice>
    <mc:Fallback xmlns="">
      <p:transition spd="slow" advTm="43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</Words>
  <Application>Microsoft Macintosh PowerPoint</Application>
  <PresentationFormat>Widescreen</PresentationFormat>
  <Paragraphs>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Titchen Titchen</dc:creator>
  <cp:lastModifiedBy>Angie Titchen Titchen</cp:lastModifiedBy>
  <cp:revision>2</cp:revision>
  <dcterms:created xsi:type="dcterms:W3CDTF">2024-04-24T14:54:56Z</dcterms:created>
  <dcterms:modified xsi:type="dcterms:W3CDTF">2024-11-24T17:23:23Z</dcterms:modified>
</cp:coreProperties>
</file>