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84" r:id="rId2"/>
    <p:sldId id="28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8"/>
    <p:restoredTop sz="96259"/>
  </p:normalViewPr>
  <p:slideViewPr>
    <p:cSldViewPr snapToGrid="0">
      <p:cViewPr varScale="1">
        <p:scale>
          <a:sx n="135" d="100"/>
          <a:sy n="135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A508C-B6BB-F946-92C5-D8D6BE74D42A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8A506-4066-2940-8237-7A7BC32B2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8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highlight>
                  <a:srgbClr val="FFFF00"/>
                </a:highlight>
              </a:rPr>
              <a:t>Vaibhav-</a:t>
            </a:r>
            <a:r>
              <a:rPr lang="en-US" dirty="0">
                <a:highlight>
                  <a:srgbClr val="FFFF00"/>
                </a:highlight>
              </a:rPr>
              <a:t> we will send you the NICHE link when a longer version of this video is uploaded on the NICHE website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F1C1A-44DB-EC4A-A91F-06E7FF4D90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32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TO SORT INSTRUCTIONS TO WEBSITE DIRECTOR</a:t>
            </a:r>
          </a:p>
          <a:p>
            <a:r>
              <a:rPr lang="en-US" dirty="0"/>
              <a:t>DOMAIN 1 LINKS + THESE GENERIC LINKS ON THIS SLIDE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F1C1A-44DB-EC4A-A91F-06E7FF4D90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68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9CDF8-D8BD-4A23-2626-8B9B60C997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E46F80-046F-FB04-873B-67F70DA4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85751-903D-68ED-C3B9-44C3CFB16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DAAF-C2FD-054B-AB83-3CAD936F1A74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39AB1-5A40-E2F2-1767-523404403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B991F-AB4C-9DBD-65F6-E7B400481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B4FD-93D0-DC44-980F-05DA8156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4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85544-565D-4F25-DDB8-1F6C9584A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E3526F-4D4E-469E-8FB5-AA89A853F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B05F0-5B2A-DE63-3C77-9B00FC1F1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DAAF-C2FD-054B-AB83-3CAD936F1A74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B4A77-EBFC-C7BC-EC4B-5129CDD56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8E640-57F8-9934-93BD-F52E467B3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B4FD-93D0-DC44-980F-05DA8156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27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46232C-A580-17FC-9F8F-D87DCA9A8A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56B887-834E-2BE7-7F9D-422B3AF69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89928-5914-4280-B22C-1C35F733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DAAF-C2FD-054B-AB83-3CAD936F1A74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77423-92C9-06CE-3E0C-A72F66A49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D7E5C-7502-7876-ECEB-6239CC8E2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B4FD-93D0-DC44-980F-05DA8156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42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5B67B-1AAD-0BE1-34F3-CB79378F9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ED805-DD71-19B8-D42C-88C779AEB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D6EBA-A319-0569-6E18-1CA2D1D46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DAAF-C2FD-054B-AB83-3CAD936F1A74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1578C-955B-2E9F-C35E-EB8B6C92F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FBD11-8EA3-E88F-FA2F-5964A4EB6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B4FD-93D0-DC44-980F-05DA8156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03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597F2-3F15-42C9-ADC9-7C031E9B6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9C4AC-25A2-71A2-2C31-E05E5E3BB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71F12-90C9-F213-25EB-0471667CC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DAAF-C2FD-054B-AB83-3CAD936F1A74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E2184-D15F-0B47-9959-745F4D49F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98A9C-B082-8B63-03FB-B6A173901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B4FD-93D0-DC44-980F-05DA8156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91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C7E48-B845-76BC-965E-0D6C7C291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4BF58-3817-BA07-38A7-9586B6B9F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EFDE5D-2726-546F-D204-D738382B3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3349D5-A959-7DDF-A358-549EDC15E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DAAF-C2FD-054B-AB83-3CAD936F1A74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2E101-A303-72FA-8CA5-7CD5C3CAC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B235DF-1305-18F9-9CA0-2068661F1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B4FD-93D0-DC44-980F-05DA8156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79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89E02-8DD3-3760-3A9A-3D07E9180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E8CC8-E8C9-D78B-8426-05C2B5B3B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CE7DD4-B798-4EC0-8D4C-A71D76D5E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3FC04F-2F51-67D4-4FAB-07AAA03BD3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026161-382C-EF86-3F15-8C4B5C1FF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D7B03C-FD26-D0B3-A4CA-EEC524416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DAAF-C2FD-054B-AB83-3CAD936F1A74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6A8944-521C-70FA-1E31-D90879057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3D4613-0445-395B-13BD-25BA26EAB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B4FD-93D0-DC44-980F-05DA8156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9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2E9E1-A62D-0EF4-4D71-0EF1FCE2B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3654C2-D70C-2376-E9FF-2FF515106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DAAF-C2FD-054B-AB83-3CAD936F1A74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D425A2-03AE-3759-D9B7-41AE3B476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D7E5C0-D7EE-0389-9ACB-33901A46B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B4FD-93D0-DC44-980F-05DA8156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41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C4584C-772D-30FF-A085-383BBC326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DAAF-C2FD-054B-AB83-3CAD936F1A74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8C7852-DFBC-EBFC-5319-582C0CE46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EADA89-913E-D194-1F10-1F67DECE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B4FD-93D0-DC44-980F-05DA8156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0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4095F-FBF9-134F-EDC3-AC6B84687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DB634-89F1-F3D7-DBD1-581DFA624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6BAC04-7267-BE18-F233-270851154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74D63B-D5EA-9EFA-98D7-73040DF6F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DAAF-C2FD-054B-AB83-3CAD936F1A74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8B6903-7AB3-69B9-6DA0-887AB616F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2B16F-61F2-E506-54F7-7D5C3675A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B4FD-93D0-DC44-980F-05DA8156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9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A85B-1F2E-31EE-8C3B-26A1DA0AC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DE0B81-1A1C-B536-2E6F-EDB2A457FF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77A38-A24E-C180-775A-86BE208D9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78E57-0381-1B99-BF47-AD908D478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DAAF-C2FD-054B-AB83-3CAD936F1A74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A2ADD3-F024-8082-07B9-C5D817016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8E8DD-BF53-D4F9-5C46-EEEB02009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B4FD-93D0-DC44-980F-05DA8156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76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BDB0CB-B21B-FD31-228D-96FB3C2CC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0B23E5-5D0C-6FC3-E19D-DBEDD1CEF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EE200-8258-8843-59C1-3375F1A6E4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51DAAF-C2FD-054B-AB83-3CAD936F1A74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7EEE9-6EB3-8A8D-1874-72A3E6E17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6435F-0021-5E46-E60F-23167339F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7DB4FD-93D0-DC44-980F-05DA8156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9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270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1DFCCF-EBC1-31B1-3CD0-5421122182D7}"/>
              </a:ext>
            </a:extLst>
          </p:cNvPr>
          <p:cNvSpPr txBox="1"/>
          <p:nvPr/>
        </p:nvSpPr>
        <p:spPr>
          <a:xfrm>
            <a:off x="490537" y="531185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08727-2414-4FDB-D6CD-841E3BFCBC50}"/>
              </a:ext>
            </a:extLst>
          </p:cNvPr>
          <p:cNvSpPr txBox="1"/>
          <p:nvPr/>
        </p:nvSpPr>
        <p:spPr>
          <a:xfrm>
            <a:off x="1661491" y="0"/>
            <a:ext cx="8869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200" b="1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Critical companionship video &amp; resource guide: Facilitating career progression from person-centred practice to person centred systems</a:t>
            </a:r>
            <a:endParaRPr lang="en-GB" sz="12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600" b="1" kern="0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DOMAIN 1:  </a:t>
            </a:r>
            <a:r>
              <a:rPr lang="en-GB" sz="1400" b="1" kern="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BUILDING ON EXPERT PERSON-CENTRED PRACTICE THROUGH CRITICAL COMPANIONSHIP </a:t>
            </a:r>
            <a:endParaRPr lang="en-GB" sz="1400" b="1" dirty="0">
              <a:solidFill>
                <a:schemeClr val="bg1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A52C8D-103F-70D8-BC7B-6D956BE52BD4}"/>
              </a:ext>
            </a:extLst>
          </p:cNvPr>
          <p:cNvSpPr txBox="1"/>
          <p:nvPr/>
        </p:nvSpPr>
        <p:spPr>
          <a:xfrm>
            <a:off x="0" y="5137907"/>
            <a:ext cx="12191980" cy="109273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sz="3600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J</a:t>
            </a:r>
            <a:r>
              <a:rPr lang="en-US" sz="3600" kern="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ourney</a:t>
            </a:r>
            <a:r>
              <a:rPr lang="en-US" sz="3600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to Consultant Practitioner and Beyond: Jonathon Webster in conversation with Angie </a:t>
            </a:r>
            <a:r>
              <a:rPr lang="en-US" sz="3600" kern="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Titchen</a:t>
            </a:r>
            <a:endParaRPr lang="en-US" sz="1200" dirty="0">
              <a:solidFill>
                <a:schemeClr val="bg1"/>
              </a:solidFill>
              <a:effectLst/>
              <a:cs typeface="Calibri" panose="020F0502020204030204" pitchFamily="34" charset="0"/>
            </a:endParaRPr>
          </a:p>
        </p:txBody>
      </p:sp>
      <p:pic>
        <p:nvPicPr>
          <p:cNvPr id="21" name="Audio 20">
            <a:hlinkClick r:id="" action="ppaction://media"/>
            <a:extLst>
              <a:ext uri="{FF2B5EF4-FFF2-40B4-BE49-F238E27FC236}">
                <a16:creationId xmlns:a16="http://schemas.microsoft.com/office/drawing/2014/main" id="{0E4D3532-76E7-2DBC-12B5-5FBFCE982E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60E666-4F80-00FB-7B07-30DF4C1634F3}"/>
              </a:ext>
            </a:extLst>
          </p:cNvPr>
          <p:cNvSpPr txBox="1"/>
          <p:nvPr/>
        </p:nvSpPr>
        <p:spPr>
          <a:xfrm>
            <a:off x="5171090" y="6379779"/>
            <a:ext cx="150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Long version</a:t>
            </a:r>
          </a:p>
        </p:txBody>
      </p:sp>
    </p:spTree>
    <p:extLst>
      <p:ext uri="{BB962C8B-B14F-4D97-AF65-F5344CB8AC3E}">
        <p14:creationId xmlns:p14="http://schemas.microsoft.com/office/powerpoint/2010/main" val="287783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16"/>
    </mc:Choice>
    <mc:Fallback xmlns="">
      <p:transition spd="slow" advTm="435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IMG_327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8" b="2718"/>
          <a:stretch/>
        </p:blipFill>
        <p:spPr>
          <a:xfrm>
            <a:off x="0" y="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A52C8D-103F-70D8-BC7B-6D956BE52BD4}"/>
              </a:ext>
            </a:extLst>
          </p:cNvPr>
          <p:cNvSpPr txBox="1"/>
          <p:nvPr/>
        </p:nvSpPr>
        <p:spPr>
          <a:xfrm>
            <a:off x="8097218" y="1122363"/>
            <a:ext cx="3822189" cy="3692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3200" kern="0" dirty="0">
                <a:effectLst/>
                <a:ea typeface="Times New Roman" panose="02020603050405020304" pitchFamily="18" charset="0"/>
              </a:rPr>
              <a:t>J</a:t>
            </a:r>
            <a:r>
              <a:rPr lang="en-US" sz="3200" kern="0" dirty="0" err="1">
                <a:effectLst/>
                <a:ea typeface="Times New Roman" panose="02020603050405020304" pitchFamily="18" charset="0"/>
              </a:rPr>
              <a:t>ourney</a:t>
            </a:r>
            <a:r>
              <a:rPr lang="en-US" sz="3200" kern="0" dirty="0">
                <a:effectLst/>
                <a:ea typeface="Times New Roman" panose="02020603050405020304" pitchFamily="18" charset="0"/>
              </a:rPr>
              <a:t> to Consultant Practitioner and Beyond: Jonathon Webster in conversation with Angie </a:t>
            </a:r>
            <a:r>
              <a:rPr lang="en-US" sz="3200" kern="0" dirty="0" err="1">
                <a:effectLst/>
                <a:ea typeface="Times New Roman" panose="02020603050405020304" pitchFamily="18" charset="0"/>
              </a:rPr>
              <a:t>Titchen</a:t>
            </a:r>
            <a:r>
              <a:rPr lang="en-US" sz="3200" kern="0" dirty="0">
                <a:effectLst/>
                <a:ea typeface="Times New Roman" panose="02020603050405020304" pitchFamily="18" charset="0"/>
              </a:rPr>
              <a:t> (long version)</a:t>
            </a:r>
            <a:endParaRPr lang="en-US" sz="3100" dirty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08727-2414-4FDB-D6CD-841E3BFCBC50}"/>
              </a:ext>
            </a:extLst>
          </p:cNvPr>
          <p:cNvSpPr txBox="1"/>
          <p:nvPr/>
        </p:nvSpPr>
        <p:spPr>
          <a:xfrm>
            <a:off x="6602676" y="24155"/>
            <a:ext cx="5881668" cy="678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Critical companionship video &amp; resource guide: Facilitating career progression from person-</a:t>
            </a:r>
            <a:r>
              <a:rPr lang="en-US" sz="12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centred</a:t>
            </a:r>
            <a:r>
              <a:rPr lang="en-US" sz="1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practice to person </a:t>
            </a:r>
            <a:r>
              <a:rPr lang="en-US" sz="12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centred</a:t>
            </a:r>
            <a:r>
              <a:rPr lang="en-US" sz="1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systems: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DOMAIN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1:  </a:t>
            </a:r>
            <a:r>
              <a:rPr lang="en-US" sz="1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BUILDING ON EXPERT PERSON-CENTRED PRACTICE THROUGH CRITICAL COMPANIONSHIP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1DFCCF-EBC1-31B1-3CD0-5421122182D7}"/>
              </a:ext>
            </a:extLst>
          </p:cNvPr>
          <p:cNvSpPr txBox="1"/>
          <p:nvPr/>
        </p:nvSpPr>
        <p:spPr>
          <a:xfrm>
            <a:off x="490537" y="531185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9CC9F8-853E-422F-A9CA-C1970441E7C9}"/>
              </a:ext>
            </a:extLst>
          </p:cNvPr>
          <p:cNvSpPr txBox="1"/>
          <p:nvPr/>
        </p:nvSpPr>
        <p:spPr>
          <a:xfrm>
            <a:off x="8097218" y="4827963"/>
            <a:ext cx="4387126" cy="1648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1800" kern="12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Domain 1 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RESOURCES/REFERENCES</a:t>
            </a:r>
            <a:endParaRPr lang="en-US" altLang="en-US" sz="1800" kern="12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kern="12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What is critical </a:t>
            </a:r>
            <a:r>
              <a:rPr lang="en-US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companionship? 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Critical companionship framework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kern="12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Slide show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Main r</a:t>
            </a:r>
            <a:r>
              <a:rPr lang="en-US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94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150</Words>
  <Application>Microsoft Macintosh PowerPoint</Application>
  <PresentationFormat>Widescreen</PresentationFormat>
  <Paragraphs>16</Paragraphs>
  <Slides>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Angie Titchen</dc:creator>
  <cp:lastModifiedBy>Angie Titchen Titchen</cp:lastModifiedBy>
  <cp:revision>28</cp:revision>
  <dcterms:created xsi:type="dcterms:W3CDTF">2024-03-08T19:01:44Z</dcterms:created>
  <dcterms:modified xsi:type="dcterms:W3CDTF">2024-11-17T19:20:11Z</dcterms:modified>
</cp:coreProperties>
</file>