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E40F9-EBFF-A747-8581-CB6AEC1A89A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230ED-C4EC-4E41-9C37-E5BA8E81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5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V1 </a:t>
            </a:r>
            <a:r>
              <a:rPr lang="en-US"/>
              <a:t>Video Title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2C060-CD41-2E48-86ED-435E0FDF1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311B-F6C1-AEE1-8512-C72EBB09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C8A6B-C4D0-C80C-AD6E-DFD9A3D6A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11ED6-2CE7-F0ED-6997-9D2B0C6F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63BCD-0713-228A-8A90-FABBD748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C094B-E21E-A9B5-44F0-B2CEDF94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F767-6B23-1B01-F1DC-80D53876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563CF-AF4D-FCC1-8BDA-B00F4D394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D20B-6051-82AE-7DEA-484A17FA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47D65-34E9-E4B0-E561-ED92C046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2A0B6-721C-CEC7-518C-22A9FEA7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B7367-ED0C-C8DA-569E-485AAB6D4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B264C-B036-C3ED-4574-18D055F8E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A8721-709A-DD70-F7D0-17331D09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0E7B-42BA-93CB-4002-2B677585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DB68F-58A4-65B4-3F13-59276D98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84F1-7181-A4DD-16EB-53822037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39A8-EA18-EFAB-8765-62D3C9857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9470F-F45B-2846-CEFD-2D5FF1F2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68B71-11CC-5195-8E21-9A982027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C3B21-2606-1529-5A73-61523AE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F877-3575-2C1E-5617-C2508714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DA43B-1374-F9DF-76CF-B9495938B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90B14-1707-91FA-37EC-F78B7A7C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88819-CA97-E625-972C-C76A6EA6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D863D-095D-6933-F7CB-CEEEA107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F4A3-BD81-66C7-418D-6ADC4CFD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0036B-6E11-CD65-29D8-B4F7A0E4B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589D3-FF06-77AA-9895-FC5AA38A3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8645E-F258-E47D-76CE-3DA5DB70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85D8B-1DB6-1B51-5A35-7AA26B98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BEB51-5914-82CE-344A-B437E271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DF5C-F571-16A9-917A-DA7D96E2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1F031-5965-2FB6-9B9D-26D79BFF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B31E1-8A37-7767-1DFA-D049DA045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613D-77ED-69C2-B18B-2C38642CE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EDBBD-C113-DF7A-7EB6-9D4E9851F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C4A18-5BEE-E988-CE17-D685F678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DD53A-8677-2E4F-704A-F43E2EF2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BE4C3-BB91-0C05-306C-E718A146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5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5882-BAE3-EAB0-0CDE-2FA72604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76747-6209-485F-6C7B-F65F9012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D6013-604E-DAA9-F581-6518CA32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6C828-011E-F9A6-3FD8-4FD85DA6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A0CEA-1327-B9A6-4CAF-E6A4AAF9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88EA9-EA11-9370-21DC-31D0BF89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948DE-52EC-BA20-C547-E2199B6A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440A-D5A8-78F4-FD81-863CC27E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F0CAE-39E1-64EE-AAA0-457A27A1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B7B16-A415-FDED-8AA8-7C59B05A1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4EB9C-9F0B-0EB6-FFA4-B22ED83E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F9DF2-7DB4-8278-9A64-11C7FEDD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3C8A3-7E56-8EDC-B7E7-6685591C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9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892D-A5FE-B3C4-8629-AE795E9A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92E57-20F9-F195-51A3-0E2180C41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13D82-F31F-B3B4-443F-833A1A640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9DD14-2986-BF75-4259-350BEC8C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9E783-6C77-2631-B5FF-DD074A96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34FDE-C8C7-7CC5-F281-A33926CD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086AC-8D90-9B86-F1D1-2045043F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B8EFC-D80D-E422-907C-AEC199D2E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29DCC-968B-696F-DD22-DEC03CAA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07843E-F205-7744-BCEC-F015D33EA0E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9C4A-ECF9-C10B-DE73-ADECE553F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40A43-5517-FFAE-3EEB-17C70F648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E1EBCC-360C-304C-9838-ABD71E59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DE95EC2C-A838-2B8E-8FE8-680929365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Picture 3" descr="A tree in the woods&#10;&#10;Description automatically generated">
            <a:extLst>
              <a:ext uri="{FF2B5EF4-FFF2-40B4-BE49-F238E27FC236}">
                <a16:creationId xmlns:a16="http://schemas.microsoft.com/office/drawing/2014/main" id="{56F20CC1-A373-3298-FDE3-FF616A5FC9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7586"/>
          <a:stretch/>
        </p:blipFill>
        <p:spPr>
          <a:xfrm>
            <a:off x="0" y="-2458"/>
            <a:ext cx="8450317" cy="6857990"/>
          </a:xfrm>
          <a:prstGeom prst="rect">
            <a:avLst/>
          </a:prstGeom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2276D317-1749-F2D9-E207-FB3BDFD8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268329"/>
            <a:ext cx="4620584" cy="4567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Uncovering critical companionship</a:t>
            </a:r>
            <a:endParaRPr lang="en-US" altLang="en-US" sz="4400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4DE91-8B4F-97BB-DCB6-1618097BA0A6}"/>
              </a:ext>
            </a:extLst>
          </p:cNvPr>
          <p:cNvSpPr txBox="1"/>
          <p:nvPr/>
        </p:nvSpPr>
        <p:spPr>
          <a:xfrm>
            <a:off x="663187" y="5129701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Kim Manley in conversation with Angie </a:t>
            </a:r>
            <a:r>
              <a:rPr lang="en-US" altLang="en-US" sz="24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Titchen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Part 1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0AADAACE-E27E-1816-A625-C77D7561FA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74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2B2C4B-0094-57D1-B7C3-7A7CDDFB4456}"/>
              </a:ext>
            </a:extLst>
          </p:cNvPr>
          <p:cNvSpPr txBox="1"/>
          <p:nvPr/>
        </p:nvSpPr>
        <p:spPr>
          <a:xfrm>
            <a:off x="896819" y="6199430"/>
            <a:ext cx="6146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ker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200" b="1" ker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ritical companionship video &amp; resource guide: Facilitating career progression from person-centred practice to person centred systems</a:t>
            </a:r>
            <a:r>
              <a:rPr lang="en-GB" sz="1200" b="1" kern="1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1400" b="1" ker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DOMAIN 1 </a:t>
            </a:r>
            <a:r>
              <a:rPr lang="en-GB" sz="1200" b="1" ker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BUILDING ON EXPERT PERSON-CENTRED PRACTICE THROUGH CRITICAL COMPANIONSHIP </a:t>
            </a:r>
            <a:endParaRPr lang="en-GB" sz="1200" b="1">
              <a:solidFill>
                <a:schemeClr val="bg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23"/>
    </mc:Choice>
    <mc:Fallback xmlns="">
      <p:transition spd="slow" advTm="40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Macintosh PowerPoint</Application>
  <PresentationFormat>Widescreen</PresentationFormat>
  <Paragraphs>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 Titchen</dc:creator>
  <cp:lastModifiedBy>Angie Titchen Titchen</cp:lastModifiedBy>
  <cp:revision>1</cp:revision>
  <dcterms:created xsi:type="dcterms:W3CDTF">2024-04-20T13:48:01Z</dcterms:created>
  <dcterms:modified xsi:type="dcterms:W3CDTF">2024-04-20T13:52:09Z</dcterms:modified>
</cp:coreProperties>
</file>