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30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2BBFE-12AA-D74B-9DD0-3C1F9A6E5D96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6DC70-9813-6A45-BAF7-2D7CBBF0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8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Voice over and link to Jonathon’s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DC70-9813-6A45-BAF7-2D7CBBF02B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6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slide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917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938F-F5C5-997E-F318-C9FCA5CE3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96FFA-552E-17FE-166B-244942A92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05528-024A-8223-74BE-0597D162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BE6-AA80-9347-BB2E-6C1960118B65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6FEDF-8915-2757-948E-8A990C76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8C0B2-8BBA-7337-916F-A4B508AC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6AB-0A8F-304D-8309-29A4EBC6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17EEA-9BF6-8044-E608-55D5E699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79FCB-6745-9649-BE1D-A196C9F2F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C0A1B-6437-88E1-9B72-7A148090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BE6-AA80-9347-BB2E-6C1960118B65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360AF-B7DE-C3E3-961B-D8CB66A5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6B8E4-A7C6-0485-29AE-C7618952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6AB-0A8F-304D-8309-29A4EBC6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2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DC132-4B44-6FC6-5864-1355F9097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44171-64E4-DCAE-26D3-015A6F6D2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5EF19-582D-4CB7-0AE2-42ED07CDA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BE6-AA80-9347-BB2E-6C1960118B65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40B7B-B000-DBA4-ED2B-C7423F14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C7644-32E9-F1A2-4CDA-654524E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6AB-0A8F-304D-8309-29A4EBC6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62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8308C1A-2923-C64E-B68B-9EEA86218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51403BA-E744-2547-B84E-67A9F03F50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200" y="1867200"/>
            <a:ext cx="11630400" cy="114300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>
                    <a:alpha val="94000"/>
                  </a:schemeClr>
                </a:solidFill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4035707-CD2A-8545-AD86-35C72830E8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4400" y="254467"/>
            <a:ext cx="897467" cy="89746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62A3FF3-9AB5-3943-B136-EB5007879C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52001" y="206401"/>
            <a:ext cx="144356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6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71086-BFEF-18B0-B63C-FB389880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41E5F-6D42-3E03-C32D-0576D1957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179F7-FCD3-C5FF-CB49-78EF0089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BE6-AA80-9347-BB2E-6C1960118B65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97559-4471-CAB3-E495-802F270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20426-E7FC-FFD8-2E7D-526E91C1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6AB-0A8F-304D-8309-29A4EBC6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5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AF8F2-EC36-69AB-8A4D-0FAA1B7F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552B1-7BAF-7EBE-FFB5-F62326C19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22100-4C4E-D8C1-2B85-9680D8B9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BE6-AA80-9347-BB2E-6C1960118B65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1E8CF-B1C0-D4BB-721E-BC976E9D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01851-F7B3-C0D8-5675-B81F2803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6AB-0A8F-304D-8309-29A4EBC6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8E1E-FB99-A37D-D7C8-951FF56F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EC524-07BE-A3C2-47BA-629C7B255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96D63-A766-7806-9B7E-372DD03BA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F1BA9-4F5D-F1BD-81DC-11FBA76B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BE6-AA80-9347-BB2E-6C1960118B65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05367-EB86-46DD-0683-38A7CFBF5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762C7-9626-6994-0145-AD5CB1E0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6AB-0A8F-304D-8309-29A4EBC6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9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AFBA-80AC-A4FE-D415-826ED75D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8AB44-D2E1-6C34-CACC-F05D58677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15D7C-519F-82F9-7E0E-CAB4EFF17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FD76-5DE4-9C62-1ECA-B276AFD24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5383E-61A7-ED0C-11CB-FF1866213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8F706E-D814-5A0B-DE7F-8A24B964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BE6-AA80-9347-BB2E-6C1960118B65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FE0B3-86D1-64A3-2CE9-A361E2A1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B2DEC1-0C3F-187B-5E5B-D5FAD39A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6AB-0A8F-304D-8309-29A4EBC6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DCBEA-D2E7-527C-3792-78327607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1228F-AF4C-52D7-6160-F7F583207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BE6-AA80-9347-BB2E-6C1960118B65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16627-1E31-8BF8-8B55-3BE2AA2F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CB877-2DB2-E745-5722-4DF2C4D6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6AB-0A8F-304D-8309-29A4EBC6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4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1C0D31-C3FB-4373-4100-73982C65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BE6-AA80-9347-BB2E-6C1960118B65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16CEE9-F6B6-C86E-28D0-6C048D18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87F69-179C-3836-FC6B-0400FFE4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6AB-0A8F-304D-8309-29A4EBC6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1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7940-A0BB-8BB5-E6D2-5B2DFDF7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7C7E-D97B-24B0-6435-A8B8AAD56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4017B-2FF4-7CAB-110A-4907CD32E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F9634-109A-8236-6BE9-E5F206C65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BE6-AA80-9347-BB2E-6C1960118B65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2086F-1C98-044D-9490-91ACD032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B2BB1-EABE-009B-0386-8852F021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6AB-0A8F-304D-8309-29A4EBC6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0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D5041-9A60-886E-D760-95C0E586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E98DC-DBA9-7C43-4D42-A78EC8BFA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B7671-D3ED-E420-A220-BEE203A42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5606B-F840-EDB7-BAF2-C2D7B8F1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BE6-AA80-9347-BB2E-6C1960118B65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159B7-C71D-4C79-547E-9885EC2DB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FCCD4-5B6F-B97D-64D4-DA350403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66AB-0A8F-304D-8309-29A4EBC6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3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D6CDA5-1009-A2D9-4BE7-AE33209A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48AFD-A0B0-30F3-A06A-43326E866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02A1E-E4F2-1739-5921-F5C4160EA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8C8BE6-AA80-9347-BB2E-6C1960118B65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8753B-764D-84A6-A527-7642A30A7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40085-A090-28E6-ED7B-26A205008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EF66AB-0A8F-304D-8309-29A4EBC6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ssy hill with trees and blue sky&#10;&#10;Description automatically generated">
            <a:extLst>
              <a:ext uri="{FF2B5EF4-FFF2-40B4-BE49-F238E27FC236}">
                <a16:creationId xmlns:a16="http://schemas.microsoft.com/office/drawing/2014/main" id="{1FF5BB3D-81A8-5A78-6857-51EEF29294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6" b="29224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67885AFD-69D1-1513-3680-FB054EA27BF6}"/>
              </a:ext>
            </a:extLst>
          </p:cNvPr>
          <p:cNvSpPr txBox="1">
            <a:spLocks/>
          </p:cNvSpPr>
          <p:nvPr/>
        </p:nvSpPr>
        <p:spPr>
          <a:xfrm>
            <a:off x="1062503" y="1013978"/>
            <a:ext cx="10066227" cy="17492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  <a:defRPr/>
            </a:pPr>
            <a:r>
              <a:rPr lang="en-US" altLang="en-US" sz="373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Shaun Cardiff on strategic, enabling, </a:t>
            </a:r>
          </a:p>
          <a:p>
            <a:pPr algn="ctr">
              <a:spcAft>
                <a:spcPts val="800"/>
              </a:spcAft>
              <a:defRPr/>
            </a:pPr>
            <a:r>
              <a:rPr lang="en-US" altLang="en-US" sz="373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person-</a:t>
            </a:r>
            <a:r>
              <a:rPr lang="en-US" altLang="en-US" sz="3733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centred</a:t>
            </a:r>
            <a:r>
              <a:rPr lang="en-US" altLang="en-US" sz="373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leadership</a:t>
            </a:r>
            <a:br>
              <a:rPr lang="en-US" altLang="en-US" sz="3733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3733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Audio 16">
            <a:extLst>
              <a:ext uri="{FF2B5EF4-FFF2-40B4-BE49-F238E27FC236}">
                <a16:creationId xmlns:a16="http://schemas.microsoft.com/office/drawing/2014/main" id="{C1D7E3A3-4913-5112-76E8-5F48408078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93"/>
    </mc:Choice>
    <mc:Fallback xmlns="">
      <p:transition spd="slow" advTm="42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6605AE-FC88-D992-0895-A07CA73BCB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0351" y="2328642"/>
            <a:ext cx="10066227" cy="3197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altLang="en-US" sz="3733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 Critical Companionship frameworks &amp; references</a:t>
            </a:r>
            <a:br>
              <a:rPr lang="en-US" altLang="en-US" sz="3733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sz="3733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733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Domain 3: Resources &amp; Recommended reading</a:t>
            </a:r>
            <a:br>
              <a:rPr lang="en-US" altLang="en-US" sz="3733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3733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029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38</Words>
  <Application>Microsoft Macintosh PowerPoint</Application>
  <PresentationFormat>Widescreen</PresentationFormat>
  <Paragraphs>7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Main Critical Companionship frameworks &amp; references  Domain 3: Resources &amp; Recommended reading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CC frameworks &amp; references  Domain 2:  Resources Recommended reading </dc:title>
  <dc:creator>Angie Titchen</dc:creator>
  <cp:lastModifiedBy>Angie Titchen</cp:lastModifiedBy>
  <cp:revision>7</cp:revision>
  <dcterms:created xsi:type="dcterms:W3CDTF">2024-04-10T16:20:05Z</dcterms:created>
  <dcterms:modified xsi:type="dcterms:W3CDTF">2024-04-11T12:10:03Z</dcterms:modified>
</cp:coreProperties>
</file>