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9" r:id="rId2"/>
    <p:sldId id="262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44"/>
    <p:restoredTop sz="96327"/>
  </p:normalViewPr>
  <p:slideViewPr>
    <p:cSldViewPr snapToGrid="0">
      <p:cViewPr varScale="1">
        <p:scale>
          <a:sx n="118" d="100"/>
          <a:sy n="118" d="100"/>
        </p:scale>
        <p:origin x="2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E4A92-9CE7-7944-8C6D-220665FF3E62}" type="datetimeFigureOut">
              <a:rPr lang="en-US" smtClean="0"/>
              <a:t>11/1/24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EB74-585F-BB41-B608-15634A31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7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Links please!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AEB74-585F-BB41-B608-15634A3104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3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795A7-EE91-048D-3C58-08AD3CDD7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37341-5685-0B49-4A63-2D1F4945A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27858-93DF-57EA-C469-C47E028F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2360-59CD-714D-9BC8-E000BF5B44A8}" type="datetimeFigureOut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559F4-273D-40F8-A637-53F9324CB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24F27-93C7-FD86-A915-D91F08193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0DD2-9F4B-C842-AFC3-0E9643B5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0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DF52-A312-F6A2-7A4A-CCB336141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3FF9A-2165-82C3-10C8-E844B7C3B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4E0CF-0DDF-DD07-F21E-3A2DBA53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2360-59CD-714D-9BC8-E000BF5B44A8}" type="datetimeFigureOut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67F37-E2E4-0CBB-094C-428EF2A7D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1E776-0E32-996D-173B-F3EFDE7F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0DD2-9F4B-C842-AFC3-0E9643B5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9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47FAF0-E8E0-1800-AD45-789C04A02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58E2A-0DC3-2953-6629-EE82D9730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BCB57-F99A-DBCA-06C4-26695B3E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2360-59CD-714D-9BC8-E000BF5B44A8}" type="datetimeFigureOut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87EBB-8C99-5B6F-40B0-E4607D001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2A7F9-DC04-799A-471A-9F57800FA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0DD2-9F4B-C842-AFC3-0E9643B5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5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D109D-E89C-8598-77E8-3230FC5E3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8764A-4FD2-B8E1-1AF2-635875D27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27007-DE60-F3FE-6B21-A54AB6FC5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2360-59CD-714D-9BC8-E000BF5B44A8}" type="datetimeFigureOut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9A0E2-5365-F83A-DE6F-E98ABAF00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A492B-C8B6-136A-3A26-1A58B265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0DD2-9F4B-C842-AFC3-0E9643B5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4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46E8-CD10-D5EC-A7A2-FC441719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64E33-BB87-8BC7-D44D-F5D415B97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27235-1D8B-8F9D-EC62-B71174358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2360-59CD-714D-9BC8-E000BF5B44A8}" type="datetimeFigureOut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DB7F2-636D-F60B-EB6A-861601B6B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EE7EF-2A90-12F9-58E7-15ADAA3E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0DD2-9F4B-C842-AFC3-0E9643B5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8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D98DA-2FEC-105B-BD61-C672D5CF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C22AB-9036-8BA1-D2E4-B3DA741A7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565B1-EFF0-8156-7B1D-F953A350D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35CAB-9D67-8B32-9521-51CD3A598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2360-59CD-714D-9BC8-E000BF5B44A8}" type="datetimeFigureOut">
              <a:rPr lang="en-US" smtClean="0"/>
              <a:t>11/1/24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6A321-7A63-ADF5-8937-49AD6E27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99396-331A-5451-29F0-BB37582A3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0DD2-9F4B-C842-AFC3-0E9643B5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1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687FD-0602-4B7E-7951-AA154393A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90075-7F54-4500-E614-4C5F96E97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3CB13-9B19-0FB4-1A6D-E05945DE6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6B89C3-2447-EC27-5B70-3B6946A94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FC8397-5203-4DB0-8709-90E993419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8C4431-3558-A6A9-E65A-999950A29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2360-59CD-714D-9BC8-E000BF5B44A8}" type="datetimeFigureOut">
              <a:rPr lang="en-US" smtClean="0"/>
              <a:t>11/1/24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C690B9-F202-72AB-A450-55ED75B3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1608D0-5068-5FC2-11E2-5FBD4838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0DD2-9F4B-C842-AFC3-0E9643B5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E8A74-2F37-41C5-0151-B8117D96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DA873-76C0-0303-F87B-FD1A72B3F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2360-59CD-714D-9BC8-E000BF5B44A8}" type="datetimeFigureOut">
              <a:rPr lang="en-US" smtClean="0"/>
              <a:t>11/1/24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9B4C4-1E36-8D8F-0AE5-61F9444D4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17F85-43C0-38E0-1C98-008B9E30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0DD2-9F4B-C842-AFC3-0E9643B5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5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93740B-229F-F97F-7BDD-F50E5290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2360-59CD-714D-9BC8-E000BF5B44A8}" type="datetimeFigureOut">
              <a:rPr lang="en-US" smtClean="0"/>
              <a:t>11/1/24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3EDDD-6147-3B96-3C4A-EB801612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6CED7-B3F1-A495-C226-AA0DA0199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0DD2-9F4B-C842-AFC3-0E9643B5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A282-35F1-0A9B-FBFA-DB539494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E907A-02A7-D5F6-2C56-A99EB9506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35AAB-DCC0-9F56-1A12-21688D426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19062-6A74-6217-B124-9317B0AC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2360-59CD-714D-9BC8-E000BF5B44A8}" type="datetimeFigureOut">
              <a:rPr lang="en-US" smtClean="0"/>
              <a:t>11/1/24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4412C-72EF-DD31-20F4-5D28F1745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BD55F-AF23-D14B-8E3C-E334B782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0DD2-9F4B-C842-AFC3-0E9643B5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9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664E-50D0-8518-76AF-0A65BF08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AA410D-0EE6-E387-AB29-D2B78D091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43C75-928B-618D-88D7-6B6C6135D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3A364-2978-3620-5FF6-B720A793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2360-59CD-714D-9BC8-E000BF5B44A8}" type="datetimeFigureOut">
              <a:rPr lang="en-US" smtClean="0"/>
              <a:t>11/1/24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63ACA-B2A5-F31C-B0B0-11B2CEB3E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29374-3FA7-0A9D-A7EB-78031FE9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0DD2-9F4B-C842-AFC3-0E9643B5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2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FE991-2A67-B7E9-ED6F-F24B6801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688F0-52F0-C4CA-1767-2388654C6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2DC55-E068-E509-1F4F-5A0FCDD26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A2360-59CD-714D-9BC8-E000BF5B44A8}" type="datetimeFigureOut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6C296-7F4A-9CCA-E613-4B2A42893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DFC04-604C-1183-9F82-8A219069B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90DD2-9F4B-C842-AFC3-0E9643B5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A8CFDE-5099-CB41-9E95-B1F6FBCCCB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997" y="2527882"/>
            <a:ext cx="5286006" cy="3964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83259F-0BC9-0928-5683-816EBEA5F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18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89" flipH="1">
            <a:off x="1035607" y="2005783"/>
            <a:ext cx="2774957" cy="20809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CBFA24-F007-BB0B-BEE6-6BCCCB15A5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77760">
            <a:off x="8336853" y="2182843"/>
            <a:ext cx="2950391" cy="210411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985A83-954C-DD46-A43B-16A7EAC9DC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9919">
            <a:off x="8175175" y="4154041"/>
            <a:ext cx="2916769" cy="218730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7665A75-3678-5C4E-F605-1E72461F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63" y="54164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Critical-creative retreat</a:t>
            </a:r>
            <a:br>
              <a:rPr lang="en-US" dirty="0"/>
            </a:br>
            <a:r>
              <a:rPr lang="en-GB" sz="2700" b="1" kern="0" dirty="0">
                <a:cs typeface="Times New Roman" panose="02020603050405020304" pitchFamily="18" charset="0"/>
              </a:rPr>
              <a:t>D</a:t>
            </a:r>
            <a:r>
              <a:rPr lang="en-GB" sz="2700" b="1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eveloping symbols and metaphors from nature to inform inquiry question</a:t>
            </a:r>
            <a:r>
              <a:rPr lang="en-GB" sz="27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27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/>
            </a:br>
            <a:r>
              <a:rPr lang="en-US" sz="3100" dirty="0"/>
              <a:t>Margaret Codd &amp; </a:t>
            </a:r>
            <a:r>
              <a:rPr lang="en-US" sz="3200" dirty="0"/>
              <a:t>Angie </a:t>
            </a:r>
            <a:r>
              <a:rPr lang="en-US" sz="3200" dirty="0" err="1"/>
              <a:t>Titchen</a:t>
            </a:r>
            <a:r>
              <a:rPr lang="en-US" sz="32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BA0DEE-F98F-FE21-2F43-AE1E6FC10A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5675" r="5214" b="5882"/>
          <a:stretch/>
        </p:blipFill>
        <p:spPr>
          <a:xfrm rot="18376753">
            <a:off x="939226" y="4417333"/>
            <a:ext cx="2413704" cy="17992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87D28C-8347-C21D-0C58-88CF0D53A1F4}"/>
              </a:ext>
            </a:extLst>
          </p:cNvPr>
          <p:cNvSpPr txBox="1"/>
          <p:nvPr/>
        </p:nvSpPr>
        <p:spPr>
          <a:xfrm>
            <a:off x="89452" y="11672"/>
            <a:ext cx="12102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Critical companionship video &amp; resource guide: Facilitating career progression from person-centred practice to person centred systems: </a:t>
            </a:r>
            <a:r>
              <a:rPr lang="en-GB" sz="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DOMAIN 2: LEARNING, DEVELOPING, IMPROVING</a:t>
            </a:r>
            <a:endParaRPr lang="en-GB" sz="1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Audio 29">
            <a:extLst>
              <a:ext uri="{FF2B5EF4-FFF2-40B4-BE49-F238E27FC236}">
                <a16:creationId xmlns:a16="http://schemas.microsoft.com/office/drawing/2014/main" id="{A7D1F668-2A5F-3FB3-B225-61925422FB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2F0E8-2597-58FA-F099-6A35F16B2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9EC56-ADCE-83EF-2A93-152970175F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997" y="2157768"/>
            <a:ext cx="5286006" cy="3964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97F32B-D217-671E-C4AF-75A147E87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8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89" flipH="1">
            <a:off x="1018423" y="1662701"/>
            <a:ext cx="2774957" cy="20809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586C31-020E-8210-C424-A5630B0CA9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77760">
            <a:off x="8224577" y="2359357"/>
            <a:ext cx="2950391" cy="210411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172725-072D-6CFC-B9E7-9E04965C1B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9919">
            <a:off x="8175175" y="4154041"/>
            <a:ext cx="2916769" cy="218730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4825AEF-D75A-F829-EFB3-456F0C4B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63" y="5416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Critical-creative retreat</a:t>
            </a:r>
            <a:br>
              <a:rPr lang="en-US" dirty="0"/>
            </a:b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AA6797-58F2-C61D-F121-1F29DDA317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5675" r="5214" b="5882"/>
          <a:stretch/>
        </p:blipFill>
        <p:spPr>
          <a:xfrm rot="18376753">
            <a:off x="955979" y="4205221"/>
            <a:ext cx="2413704" cy="17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7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120BBE-F853-E4A4-2D0D-37D36DEBE5E0}"/>
              </a:ext>
            </a:extLst>
          </p:cNvPr>
          <p:cNvSpPr txBox="1"/>
          <p:nvPr/>
        </p:nvSpPr>
        <p:spPr>
          <a:xfrm>
            <a:off x="804672" y="2421683"/>
            <a:ext cx="4765949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514600" lvl="6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5CC0635-885C-7ECE-D2E7-3D53318DA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840047">
            <a:off x="7708392" y="2408503"/>
            <a:ext cx="4142232" cy="2964538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4E3026C-0472-2CF0-5096-C9138582CB42}"/>
              </a:ext>
            </a:extLst>
          </p:cNvPr>
          <p:cNvSpPr txBox="1">
            <a:spLocks/>
          </p:cNvSpPr>
          <p:nvPr/>
        </p:nvSpPr>
        <p:spPr>
          <a:xfrm>
            <a:off x="804672" y="1636357"/>
            <a:ext cx="4842256" cy="388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Domain </a:t>
            </a:r>
            <a:r>
              <a:rPr lang="en-US" altLang="en-US" sz="3600" b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2:</a:t>
            </a:r>
            <a:b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Resources &amp; recommended reading</a:t>
            </a:r>
            <a:b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Main CC frameworks &amp; references</a:t>
            </a:r>
            <a:br>
              <a:rPr lang="en-US" alt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sz="1200" dirty="0"/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11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70</Words>
  <Application>Microsoft Macintosh PowerPoint</Application>
  <PresentationFormat>Widescreen</PresentationFormat>
  <Paragraphs>6</Paragraphs>
  <Slides>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Critical-creative retreat Developing symbols and metaphors from nature to inform inquiry question   Margaret Codd &amp; Angie Titchen </vt:lpstr>
      <vt:lpstr>Critical-creative retreat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Titchen</dc:creator>
  <cp:lastModifiedBy>Angie Titchen Titchen</cp:lastModifiedBy>
  <cp:revision>18</cp:revision>
  <dcterms:created xsi:type="dcterms:W3CDTF">2022-09-04T11:47:08Z</dcterms:created>
  <dcterms:modified xsi:type="dcterms:W3CDTF">2024-11-01T14:47:37Z</dcterms:modified>
</cp:coreProperties>
</file>