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5982"/>
  </p:normalViewPr>
  <p:slideViewPr>
    <p:cSldViewPr snapToGrid="0">
      <p:cViewPr varScale="1">
        <p:scale>
          <a:sx n="112" d="100"/>
          <a:sy n="112" d="100"/>
        </p:scale>
        <p:origin x="1120" y="17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82E49-3C02-FA4A-B08F-5F0624EA4F3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BE898-8B4F-4B40-BF33-0506A1ABD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4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solidFill>
                  <a:srgbClr val="5555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Link text DOMAIN 2:  LEARNING, DEVELOPING, IMPROVING to </a:t>
            </a:r>
            <a:r>
              <a:rPr lang="en-US" b="1" dirty="0"/>
              <a:t>Domain 2: References and Resources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solidFill>
                  <a:srgbClr val="5555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Link text DOMAIN 2:  LEARNING, DEVELOPING, IMPROVING to </a:t>
            </a:r>
            <a:r>
              <a:rPr lang="en-US" b="1" dirty="0"/>
              <a:t>Domain 2: References and Resources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solidFill>
                  <a:srgbClr val="5555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Link text DOMAIN 2:  LEARNING, DEVELOPING, IMPROVING to </a:t>
            </a:r>
            <a:r>
              <a:rPr lang="en-US" b="1" dirty="0"/>
              <a:t>Domain 2: References and Resources </a:t>
            </a:r>
          </a:p>
          <a:p>
            <a:r>
              <a:rPr lang="en-US" dirty="0"/>
              <a:t>Link </a:t>
            </a:r>
            <a:r>
              <a:rPr lang="en-GB" sz="1200" b="1" kern="0" dirty="0">
                <a:solidFill>
                  <a:srgbClr val="5555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DOMAIN 2:  LEARNING, DEVELOPING, IMPROVING to Domain 2: References and Resources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BE898-8B4F-4B40-BF33-0506A1ABD8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9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to be added by Vaibhav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BE898-8B4F-4B40-BF33-0506A1ABD8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6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1DF98-BE45-5641-5E5A-770EC8B6A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6E6C7-C0EA-F9CC-13E2-398C68330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F0B60-801D-052C-565C-D3ACBD95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90860-5879-312E-FCB6-F95203B3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6D09F-3E80-5CFD-8BCE-B21863EA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70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7EEB5-D888-B90C-35AA-93ADDE1B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15C4F-35FC-63C4-223A-84B06E9EA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01C2E-86DA-C988-8C62-41A6C9F3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15419-802A-2473-0707-4D9D5BC0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12AA9-C07C-013B-7B86-B5251317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97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D7C0D-4446-7863-7AB4-547FD1711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14EA-54F1-068E-01C0-C08DB61F1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FDF08-FCCF-C3D9-0498-DA268EC18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3097E-6FBF-8ADF-CB36-675ABEA0F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99B5B-00F6-115A-E712-9AF6371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84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0F418-E631-12ED-2C84-56E3E5806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4F45-5BAA-2208-1D47-B8A994D35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46FAA-23D2-1903-8D29-5C663F3E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9D20A-446A-A867-27F6-103A51695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CA81B-D55C-2462-8000-1267B05F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35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88CC-B8FA-7961-234B-D4696FC9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48705-5F41-CD9F-D3B4-27DE8E64C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BFD1-79E9-EE02-05B5-0AD988687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A585C-C996-5F0C-C2F9-84C6F99B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CF54E-70CE-2173-EEC3-02B6898A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32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8367-36DE-D209-C7ED-7AB94543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0CD6-C337-B7D4-479D-19E6A9514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63C99-6B0C-2245-E930-51D7EF6A6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29A4D-E79A-A4D4-5BCF-828ABFBA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52E18-91D4-0EEC-181B-274E6D6E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8F02D-2133-4165-11A6-D7DB561C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72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3915-0587-46BE-9533-3D39521C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F3E8-3425-CE7B-FB92-EA553F539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1B72-DAFD-5B51-F44E-36A955F71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1681A-D1D8-C0C3-5709-4C5D3E0AD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17DC1-48DD-3AF3-95E4-6AB78062F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0971C-A963-12F9-49F5-9FB29EDA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B0441-2A86-673C-D8F1-32B2441C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7906B9-22B4-641F-0F47-E2F5C33D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37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47CB-5B96-B552-AD83-3199FFBF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E90542-3B14-5868-9C25-6CA29198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2F353-0720-056A-83B8-CD09519FA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D0BFA-94B2-A9C8-D05A-31EC21F3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462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4A5BA-91EB-F9E2-02E8-9B947816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D6BE9-CE27-9664-0F4C-5B567BA5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6ED29-5B83-EF1B-B387-E530445D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3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48189-5408-415C-7863-D3F17F69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5EABE-9852-3317-54FC-96225C4E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8A88D-B8AD-EC96-63AE-7B734FF37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B6E4F-E72B-5A88-0958-8E825FF82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F6368-0DCF-04F3-16A1-5F347A0C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50018-F9B8-1009-FF24-0EF7F1C0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85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5C12-D963-1755-A1D0-88201D9D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9EF847-E6FF-697B-D3A3-CB405FFA3C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F6F6A-18B2-9C1A-B8B6-4CA19F6F9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F55FB-8EEC-8508-2C92-BF99B257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B3591-FA69-ACE1-796F-794967A6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B72C0-CF11-EB16-37FB-1FAFB5FE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50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EFEC49-661E-1AC1-0060-16CDECB9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993D3-EC66-A1F7-9F41-B6BF086A1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05590-26EF-80B9-0108-A23974462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939F2A-780B-4B84-AE8B-140DD2472B25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9B7FA-DDEC-5C5B-4E80-6102747C2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19F69-0276-F2A8-9E7E-04780E421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2B7F61-8465-4D70-B17C-83D5F4FD7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27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BACD37-4B1F-12CE-BAB0-049720BF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b="1" dirty="0"/>
              <a:t>B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eing a  Critical </a:t>
            </a:r>
            <a:r>
              <a:rPr lang="en-US" sz="3200" b="1" dirty="0"/>
              <a:t>C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ompanion to a Nursing </a:t>
            </a:r>
            <a:r>
              <a:rPr lang="en-US" sz="3200" b="1" dirty="0"/>
              <a:t>H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ome </a:t>
            </a:r>
            <a:r>
              <a:rPr lang="en-US" sz="3200" b="1" dirty="0"/>
              <a:t>T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eam </a:t>
            </a:r>
            <a:r>
              <a:rPr lang="en-US" sz="3200" b="1" dirty="0"/>
              <a:t>D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eveloping their Practice</a:t>
            </a:r>
            <a:r>
              <a:rPr lang="en-US" sz="3200" b="1" dirty="0"/>
              <a:t>: Working Through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 Internal/External </a:t>
            </a:r>
            <a:r>
              <a:rPr lang="en-US" sz="3200" b="1" dirty="0"/>
              <a:t>Relationship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E7B92-389C-1C52-0B50-9AA4BE5DF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442" y="4541263"/>
            <a:ext cx="4662957" cy="13950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Famke van Lieshout</a:t>
            </a:r>
          </a:p>
        </p:txBody>
      </p:sp>
      <p:pic>
        <p:nvPicPr>
          <p:cNvPr id="2" name="Picture 1" descr="A stone path with trees on the side&#10;&#10;Description automatically generated">
            <a:extLst>
              <a:ext uri="{FF2B5EF4-FFF2-40B4-BE49-F238E27FC236}">
                <a16:creationId xmlns:a16="http://schemas.microsoft.com/office/drawing/2014/main" id="{2A64ED31-7F08-BA8F-8039-EA4AFE2B0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30308"/>
          <a:stretch/>
        </p:blipFill>
        <p:spPr>
          <a:xfrm>
            <a:off x="7312755" y="463404"/>
            <a:ext cx="3685325" cy="555319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Audio 72">
            <a:hlinkClick r:id="" action="ppaction://media"/>
            <a:extLst>
              <a:ext uri="{FF2B5EF4-FFF2-40B4-BE49-F238E27FC236}">
                <a16:creationId xmlns:a16="http://schemas.microsoft.com/office/drawing/2014/main" id="{5CC3477D-DB90-1DD3-923D-59812D0B4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5E464-13FA-2B49-8636-2228FCEDA9A1}"/>
              </a:ext>
            </a:extLst>
          </p:cNvPr>
          <p:cNvSpPr txBox="1"/>
          <p:nvPr/>
        </p:nvSpPr>
        <p:spPr>
          <a:xfrm>
            <a:off x="30736" y="53796"/>
            <a:ext cx="1020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Critical companionship video &amp; resource guide: Facilitating career progression from person-centred practice to person centred systems</a:t>
            </a:r>
            <a:endParaRPr lang="en-GB" sz="12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en-GB" sz="1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DOMAIN 2:  LEARNING, DEVELOPING, IMPROVING</a:t>
            </a:r>
            <a:endParaRPr lang="en-GB" sz="12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9"/>
    </mc:Choice>
    <mc:Fallback xmlns="">
      <p:transition spd="slow" advTm="4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tone path with trees on the side&#10;&#10;Description automatically generated">
            <a:extLst>
              <a:ext uri="{FF2B5EF4-FFF2-40B4-BE49-F238E27FC236}">
                <a16:creationId xmlns:a16="http://schemas.microsoft.com/office/drawing/2014/main" id="{94417420-47A2-902E-4076-628E9003C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0308"/>
          <a:stretch/>
        </p:blipFill>
        <p:spPr>
          <a:xfrm>
            <a:off x="2247112" y="548426"/>
            <a:ext cx="3944415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4109E7-F3D2-8AC7-53FA-D34D405567F9}"/>
              </a:ext>
            </a:extLst>
          </p:cNvPr>
          <p:cNvSpPr txBox="1"/>
          <p:nvPr/>
        </p:nvSpPr>
        <p:spPr>
          <a:xfrm>
            <a:off x="312037" y="41488"/>
            <a:ext cx="11567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kern="1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Critical companionship video &amp; resource guide: Facilitating career progression from person-centred practice to person centred systems: DOMAIN 2:  LEARNING, DEVELOPING, IMPROVING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E330D-CCEA-CB95-9D5B-48515A319778}"/>
              </a:ext>
            </a:extLst>
          </p:cNvPr>
          <p:cNvSpPr txBox="1"/>
          <p:nvPr/>
        </p:nvSpPr>
        <p:spPr>
          <a:xfrm>
            <a:off x="7471816" y="3618008"/>
            <a:ext cx="4301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Domain 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2 Resources &amp;</a:t>
            </a:r>
          </a:p>
          <a:p>
            <a:r>
              <a:rPr lang="en-US" altLang="en-US" sz="3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ecommended reading</a:t>
            </a:r>
            <a:br>
              <a:rPr lang="en-US" altLang="en-US" sz="3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en-US" altLang="en-US" sz="3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Main CC Frameworks &amp; R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eferences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786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162</Words>
  <Application>Microsoft Macintosh PowerPoint</Application>
  <PresentationFormat>Widescreen</PresentationFormat>
  <Paragraphs>15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Calibri Light</vt:lpstr>
      <vt:lpstr>Office Theme</vt:lpstr>
      <vt:lpstr>Being a  Critical Companion to a Nursing Home Team Developing their Practice: Working Through an Internal/External Relationship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A PERSON-CENTRED CRITICAL COMPANION TO A NURSING HOME TEAM WORKING TO DEVELOP THEIR PRACTICE BETWEEN AN INTERNAL AND EXTERNAL FACILITATOR</dc:title>
  <dc:creator>Kim</dc:creator>
  <cp:lastModifiedBy>Angie Titchen</cp:lastModifiedBy>
  <cp:revision>9</cp:revision>
  <dcterms:created xsi:type="dcterms:W3CDTF">2024-03-29T19:45:12Z</dcterms:created>
  <dcterms:modified xsi:type="dcterms:W3CDTF">2024-04-10T18:09:32Z</dcterms:modified>
</cp:coreProperties>
</file>